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 id="2147483673" r:id="rId2"/>
    <p:sldMasterId id="2147483697" r:id="rId3"/>
    <p:sldMasterId id="2147483660" r:id="rId4"/>
  </p:sldMasterIdLst>
  <p:notesMasterIdLst>
    <p:notesMasterId r:id="rId17"/>
  </p:notesMasterIdLst>
  <p:handoutMasterIdLst>
    <p:handoutMasterId r:id="rId18"/>
  </p:handoutMasterIdLst>
  <p:sldIdLst>
    <p:sldId id="263" r:id="rId5"/>
    <p:sldId id="264" r:id="rId6"/>
    <p:sldId id="297" r:id="rId7"/>
    <p:sldId id="298" r:id="rId8"/>
    <p:sldId id="299" r:id="rId9"/>
    <p:sldId id="300" r:id="rId10"/>
    <p:sldId id="301" r:id="rId11"/>
    <p:sldId id="302" r:id="rId12"/>
    <p:sldId id="294" r:id="rId13"/>
    <p:sldId id="295" r:id="rId14"/>
    <p:sldId id="296" r:id="rId15"/>
    <p:sldId id="303" r:id="rId16"/>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1212" autoAdjust="0"/>
  </p:normalViewPr>
  <p:slideViewPr>
    <p:cSldViewPr>
      <p:cViewPr varScale="1">
        <p:scale>
          <a:sx n="72" d="100"/>
          <a:sy n="72" d="100"/>
        </p:scale>
        <p:origin x="2052" y="6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1651"/>
          </a:xfrm>
          <a:prstGeom prst="rect">
            <a:avLst/>
          </a:prstGeom>
        </p:spPr>
        <p:txBody>
          <a:bodyPr vert="horz" lIns="99044" tIns="49523" rIns="99044" bIns="49523" rtlCol="0"/>
          <a:lstStyle>
            <a:lvl1pPr algn="l">
              <a:defRPr sz="14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023093" y="1"/>
            <a:ext cx="3077739" cy="511651"/>
          </a:xfrm>
          <a:prstGeom prst="rect">
            <a:avLst/>
          </a:prstGeom>
        </p:spPr>
        <p:txBody>
          <a:bodyPr vert="horz" lIns="99044" tIns="49523" rIns="99044" bIns="49523" rtlCol="0"/>
          <a:lstStyle>
            <a:lvl1pPr algn="r">
              <a:defRPr sz="1400"/>
            </a:lvl1pPr>
          </a:lstStyle>
          <a:p>
            <a:r>
              <a:rPr lang="en-US" sz="1000">
                <a:latin typeface="Arial" panose="020B0604020202020204" pitchFamily="34" charset="0"/>
                <a:cs typeface="Arial" panose="020B0604020202020204" pitchFamily="34" charset="0"/>
              </a:rPr>
              <a:t>11/26/2023 pm</a:t>
            </a:r>
          </a:p>
        </p:txBody>
      </p:sp>
      <p:sp>
        <p:nvSpPr>
          <p:cNvPr id="4" name="Footer Placeholder 3"/>
          <p:cNvSpPr>
            <a:spLocks noGrp="1"/>
          </p:cNvSpPr>
          <p:nvPr>
            <p:ph type="ftr" sz="quarter" idx="2"/>
          </p:nvPr>
        </p:nvSpPr>
        <p:spPr>
          <a:xfrm>
            <a:off x="0" y="9719599"/>
            <a:ext cx="3077739" cy="511651"/>
          </a:xfrm>
          <a:prstGeom prst="rect">
            <a:avLst/>
          </a:prstGeom>
        </p:spPr>
        <p:txBody>
          <a:bodyPr vert="horz" lIns="99044" tIns="49523" rIns="99044" bIns="49523" rtlCol="0" anchor="b"/>
          <a:lstStyle>
            <a:lvl1pPr algn="l">
              <a:defRPr sz="14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023093" y="9719599"/>
            <a:ext cx="3077739" cy="511651"/>
          </a:xfrm>
          <a:prstGeom prst="rect">
            <a:avLst/>
          </a:prstGeom>
        </p:spPr>
        <p:txBody>
          <a:bodyPr vert="horz" lIns="99044" tIns="49523" rIns="99044" bIns="49523" rtlCol="0" anchor="b"/>
          <a:lstStyle>
            <a:lvl1pPr algn="r">
              <a:defRPr sz="1400"/>
            </a:lvl1pPr>
          </a:lstStyle>
          <a:p>
            <a:fld id="{155EB6AD-BA4E-464C-923C-84803CB2AF5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815279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1651"/>
          </a:xfrm>
          <a:prstGeom prst="rect">
            <a:avLst/>
          </a:prstGeom>
        </p:spPr>
        <p:txBody>
          <a:bodyPr vert="horz" lIns="99044" tIns="49523" rIns="99044" bIns="49523" rtlCol="0"/>
          <a:lstStyle>
            <a:lvl1pPr algn="l">
              <a:defRPr sz="1400"/>
            </a:lvl1pPr>
          </a:lstStyle>
          <a:p>
            <a:endParaRPr lang="en-US"/>
          </a:p>
        </p:txBody>
      </p:sp>
      <p:sp>
        <p:nvSpPr>
          <p:cNvPr id="3" name="Date Placeholder 2"/>
          <p:cNvSpPr>
            <a:spLocks noGrp="1"/>
          </p:cNvSpPr>
          <p:nvPr>
            <p:ph type="dt" idx="1"/>
          </p:nvPr>
        </p:nvSpPr>
        <p:spPr>
          <a:xfrm>
            <a:off x="4023093" y="1"/>
            <a:ext cx="3077739" cy="511651"/>
          </a:xfrm>
          <a:prstGeom prst="rect">
            <a:avLst/>
          </a:prstGeom>
        </p:spPr>
        <p:txBody>
          <a:bodyPr vert="horz" lIns="99044" tIns="49523" rIns="99044" bIns="49523" rtlCol="0"/>
          <a:lstStyle>
            <a:lvl1pPr algn="r">
              <a:defRPr sz="1400"/>
            </a:lvl1pPr>
          </a:lstStyle>
          <a:p>
            <a:r>
              <a:rPr lang="en-US"/>
              <a:t>11/26/2023 pm</a:t>
            </a:r>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44" tIns="49523" rIns="99044" bIns="49523" rtlCol="0" anchor="ctr"/>
          <a:lstStyle/>
          <a:p>
            <a:endParaRPr lang="en-US"/>
          </a:p>
        </p:txBody>
      </p:sp>
      <p:sp>
        <p:nvSpPr>
          <p:cNvPr id="5" name="Notes Placeholder 4"/>
          <p:cNvSpPr>
            <a:spLocks noGrp="1"/>
          </p:cNvSpPr>
          <p:nvPr>
            <p:ph type="body" sz="quarter" idx="3"/>
          </p:nvPr>
        </p:nvSpPr>
        <p:spPr>
          <a:xfrm>
            <a:off x="710248" y="4860688"/>
            <a:ext cx="5681980" cy="4604861"/>
          </a:xfrm>
          <a:prstGeom prst="rect">
            <a:avLst/>
          </a:prstGeom>
        </p:spPr>
        <p:txBody>
          <a:bodyPr vert="horz" lIns="99044" tIns="49523" rIns="99044" bIns="495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1651"/>
          </a:xfrm>
          <a:prstGeom prst="rect">
            <a:avLst/>
          </a:prstGeom>
        </p:spPr>
        <p:txBody>
          <a:bodyPr vert="horz" lIns="99044" tIns="49523" rIns="99044" bIns="49523" rtlCol="0" anchor="b"/>
          <a:lstStyle>
            <a:lvl1pPr algn="l">
              <a:defRPr sz="1400"/>
            </a:lvl1pPr>
          </a:lstStyle>
          <a:p>
            <a:r>
              <a:rPr lang="en-US"/>
              <a:t>Richard Lidh</a:t>
            </a:r>
          </a:p>
        </p:txBody>
      </p:sp>
      <p:sp>
        <p:nvSpPr>
          <p:cNvPr id="7" name="Slide Number Placeholder 6"/>
          <p:cNvSpPr>
            <a:spLocks noGrp="1"/>
          </p:cNvSpPr>
          <p:nvPr>
            <p:ph type="sldNum" sz="quarter" idx="5"/>
          </p:nvPr>
        </p:nvSpPr>
        <p:spPr>
          <a:xfrm>
            <a:off x="4023093" y="9719599"/>
            <a:ext cx="3077739" cy="511651"/>
          </a:xfrm>
          <a:prstGeom prst="rect">
            <a:avLst/>
          </a:prstGeom>
        </p:spPr>
        <p:txBody>
          <a:bodyPr vert="horz" lIns="99044" tIns="49523" rIns="99044" bIns="49523" rtlCol="0" anchor="b"/>
          <a:lstStyle>
            <a:lvl1pPr algn="r">
              <a:defRPr sz="1400"/>
            </a:lvl1pPr>
          </a:lstStyle>
          <a:p>
            <a:fld id="{C897F46E-51AB-452D-AEA0-D92D2EB6B928}" type="slidenum">
              <a:rPr lang="en-US" smtClean="0"/>
              <a:pPr/>
              <a:t>‹#›</a:t>
            </a:fld>
            <a:endParaRPr lang="en-US"/>
          </a:p>
        </p:txBody>
      </p:sp>
    </p:spTree>
    <p:extLst>
      <p:ext uri="{BB962C8B-B14F-4D97-AF65-F5344CB8AC3E}">
        <p14:creationId xmlns:p14="http://schemas.microsoft.com/office/powerpoint/2010/main" val="110044925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Colossians 4:2-6</a:t>
            </a:r>
            <a:r>
              <a:rPr lang="en-US" dirty="0"/>
              <a:t> – “2 Continue steadfastly in prayer, being watchful in it with thanksgiving. 3 At the same time, pray also for us, that God may open to us a door for the word, to declare the mystery of Christ, on account of which I am in prison – 4 that I may make it clear, which is how I ought to speak. 5 Conduct yourselves wisely toward outsiders, making the best use of the time. 6 Let your speech always be gracious, </a:t>
            </a:r>
            <a:r>
              <a:rPr lang="en-US" b="1" dirty="0"/>
              <a:t>seasoned with salt</a:t>
            </a:r>
            <a:r>
              <a:rPr lang="en-US" dirty="0"/>
              <a:t>, so that you may know how you ought to answer each person.”</a:t>
            </a:r>
          </a:p>
        </p:txBody>
      </p:sp>
      <p:sp>
        <p:nvSpPr>
          <p:cNvPr id="4" name="Slide Number Placeholder 3"/>
          <p:cNvSpPr>
            <a:spLocks noGrp="1"/>
          </p:cNvSpPr>
          <p:nvPr>
            <p:ph type="sldNum" sz="quarter" idx="10"/>
          </p:nvPr>
        </p:nvSpPr>
        <p:spPr/>
        <p:txBody>
          <a:bodyPr/>
          <a:lstStyle/>
          <a:p>
            <a:fld id="{C897F46E-51AB-452D-AEA0-D92D2EB6B928}" type="slidenum">
              <a:rPr lang="en-US" smtClean="0"/>
              <a:pPr/>
              <a:t>1</a:t>
            </a:fld>
            <a:endParaRPr lang="en-US"/>
          </a:p>
        </p:txBody>
      </p:sp>
      <p:sp>
        <p:nvSpPr>
          <p:cNvPr id="5" name="Date Placeholder 4"/>
          <p:cNvSpPr>
            <a:spLocks noGrp="1"/>
          </p:cNvSpPr>
          <p:nvPr>
            <p:ph type="dt" idx="11"/>
          </p:nvPr>
        </p:nvSpPr>
        <p:spPr/>
        <p:txBody>
          <a:bodyPr/>
          <a:lstStyle/>
          <a:p>
            <a:r>
              <a:rPr lang="en-US"/>
              <a:t>11/26/2023 pm</a:t>
            </a:r>
          </a:p>
        </p:txBody>
      </p:sp>
      <p:sp>
        <p:nvSpPr>
          <p:cNvPr id="6" name="Footer Placeholder 5"/>
          <p:cNvSpPr>
            <a:spLocks noGrp="1"/>
          </p:cNvSpPr>
          <p:nvPr>
            <p:ph type="ftr" sz="quarter" idx="12"/>
          </p:nvPr>
        </p:nvSpPr>
        <p:spPr/>
        <p:txBody>
          <a:bodyPr/>
          <a:lstStyle/>
          <a:p>
            <a:r>
              <a:rPr lang="en-US"/>
              <a:t>Richard Lidh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17:4-5</a:t>
            </a:r>
            <a:r>
              <a:rPr lang="en-US" dirty="0"/>
              <a:t> – “4 </a:t>
            </a:r>
            <a:r>
              <a:rPr lang="en-US" b="1" dirty="0"/>
              <a:t>An evildoer listens to wicked lips</a:t>
            </a:r>
            <a:r>
              <a:rPr lang="en-US" dirty="0"/>
              <a:t>, and a liar gives ear to a mischievous tongue. 5 Whoever mocks the poor insults his Maker”</a:t>
            </a:r>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2</a:t>
            </a:fld>
            <a:endParaRPr lang="en-US"/>
          </a:p>
        </p:txBody>
      </p:sp>
    </p:spTree>
    <p:extLst>
      <p:ext uri="{BB962C8B-B14F-4D97-AF65-F5344CB8AC3E}">
        <p14:creationId xmlns:p14="http://schemas.microsoft.com/office/powerpoint/2010/main" val="3656615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4:2-6</a:t>
            </a:r>
            <a:r>
              <a:rPr lang="en-US" dirty="0"/>
              <a:t> – “2 Continue steadfastly in prayer, being watchful in it with thanksgiving. 3 At the same time, pray also for us, that God may open to us a door for the word, to declare the mystery of Christ, on account of which I am in prison – 4 that I may make it clear, which is how I ought to speak. 5 Conduct yourselves wisely toward outsiders, making the best use of the time. 6 </a:t>
            </a:r>
            <a:r>
              <a:rPr lang="en-US" b="1" dirty="0"/>
              <a:t>Let your speech always be gracious</a:t>
            </a:r>
            <a:r>
              <a:rPr lang="en-US" dirty="0"/>
              <a:t>, seasoned with salt, so that you may know how you ought to answer each person.”</a:t>
            </a:r>
          </a:p>
          <a:p>
            <a:endParaRPr lang="en-US" dirty="0"/>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3</a:t>
            </a:fld>
            <a:endParaRPr lang="en-US"/>
          </a:p>
        </p:txBody>
      </p:sp>
    </p:spTree>
    <p:extLst>
      <p:ext uri="{BB962C8B-B14F-4D97-AF65-F5344CB8AC3E}">
        <p14:creationId xmlns:p14="http://schemas.microsoft.com/office/powerpoint/2010/main" val="3305656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15:33</a:t>
            </a:r>
            <a:r>
              <a:rPr lang="en-US" dirty="0"/>
              <a:t> – “Do not be deceived: ‘Bad company ruins good morals.’"</a:t>
            </a:r>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4</a:t>
            </a:fld>
            <a:endParaRPr lang="en-US"/>
          </a:p>
        </p:txBody>
      </p:sp>
    </p:spTree>
    <p:extLst>
      <p:ext uri="{BB962C8B-B14F-4D97-AF65-F5344CB8AC3E}">
        <p14:creationId xmlns:p14="http://schemas.microsoft.com/office/powerpoint/2010/main" val="136711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4:29</a:t>
            </a:r>
            <a:r>
              <a:rPr lang="en-US" dirty="0"/>
              <a:t> – “Let no corrupting talk come out of your mouths, but only such as is good for building up, as fits the occasion, that it may give grace to those who hear.”</a:t>
            </a:r>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5</a:t>
            </a:fld>
            <a:endParaRPr lang="en-US"/>
          </a:p>
        </p:txBody>
      </p:sp>
    </p:spTree>
    <p:extLst>
      <p:ext uri="{BB962C8B-B14F-4D97-AF65-F5344CB8AC3E}">
        <p14:creationId xmlns:p14="http://schemas.microsoft.com/office/powerpoint/2010/main" val="2451255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15:18-19</a:t>
            </a:r>
            <a:r>
              <a:rPr lang="en-US" dirty="0"/>
              <a:t> – “18 If the world hates you, know that it has hated me before it hated you. 19 If you were of the world, the world would love you as its own; but because </a:t>
            </a:r>
            <a:r>
              <a:rPr lang="en-US" b="1" dirty="0"/>
              <a:t>you are not of the world</a:t>
            </a:r>
            <a:r>
              <a:rPr lang="en-US" dirty="0"/>
              <a:t>, but I chose you out of the world, therefore the world hates you.”</a:t>
            </a:r>
          </a:p>
          <a:p>
            <a:r>
              <a:rPr lang="en-US" b="1" dirty="0"/>
              <a:t>I Peter 2:9</a:t>
            </a:r>
            <a:r>
              <a:rPr lang="en-US" dirty="0"/>
              <a:t> – “But you are a chosen race, a royal priesthood, a holy nation, </a:t>
            </a:r>
            <a:r>
              <a:rPr lang="en-US" b="1" dirty="0"/>
              <a:t>a people for his own possession</a:t>
            </a:r>
            <a:r>
              <a:rPr lang="en-US" dirty="0"/>
              <a:t>, that you may proclaim the excellencies of him who called you out of darkness into his marvelous light.”</a:t>
            </a:r>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7</a:t>
            </a:fld>
            <a:endParaRPr lang="en-US"/>
          </a:p>
        </p:txBody>
      </p:sp>
    </p:spTree>
    <p:extLst>
      <p:ext uri="{BB962C8B-B14F-4D97-AF65-F5344CB8AC3E}">
        <p14:creationId xmlns:p14="http://schemas.microsoft.com/office/powerpoint/2010/main" val="4097111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1:13-19</a:t>
            </a:r>
            <a:r>
              <a:rPr lang="en-US" dirty="0"/>
              <a:t> – “13 Therefore, preparing your minds for action, and being sober-minded, set your hope fully on the grace that will be brought to you at the revelation of Jesus Christ. 14 As obedient children, do not be conformed to the passions of your former ignorance, 15 but as he who called you is holy, you also be holy in all your conduct, 16 since it is written, ‘</a:t>
            </a:r>
            <a:r>
              <a:rPr lang="en-US" b="1" dirty="0"/>
              <a:t>You shall be holy, for I am holy</a:t>
            </a:r>
            <a:r>
              <a:rPr lang="en-US" dirty="0"/>
              <a:t>.’ 17 And if you call on him as Father who judges impartially according to each one's deeds, conduct yourselves with fear throughout the time of your exile, 18 knowing that you were ransomed from the futile ways inherited from your forefathers, not with perishable things such as silver or gold, 19 but with the precious blood of Christ, like that of a lamb without blemish or spot.”</a:t>
            </a:r>
          </a:p>
        </p:txBody>
      </p:sp>
      <p:sp>
        <p:nvSpPr>
          <p:cNvPr id="4" name="Date Placeholder 3"/>
          <p:cNvSpPr>
            <a:spLocks noGrp="1"/>
          </p:cNvSpPr>
          <p:nvPr>
            <p:ph type="dt" idx="1"/>
          </p:nvPr>
        </p:nvSpPr>
        <p:spPr/>
        <p:txBody>
          <a:bodyPr/>
          <a:lstStyle/>
          <a:p>
            <a:r>
              <a:rPr lang="en-US"/>
              <a:t>11/26/2023 pm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C897F46E-51AB-452D-AEA0-D92D2EB6B928}" type="slidenum">
              <a:rPr lang="en-US" smtClean="0"/>
              <a:pPr/>
              <a:t>8</a:t>
            </a:fld>
            <a:endParaRPr lang="en-US"/>
          </a:p>
        </p:txBody>
      </p:sp>
    </p:spTree>
    <p:extLst>
      <p:ext uri="{BB962C8B-B14F-4D97-AF65-F5344CB8AC3E}">
        <p14:creationId xmlns:p14="http://schemas.microsoft.com/office/powerpoint/2010/main" val="291247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2"/>
            <a:ext cx="9144000" cy="6856464"/>
            <a:chOff x="0" y="0"/>
            <a:chExt cx="5760" cy="4319"/>
          </a:xfrm>
        </p:grpSpPr>
        <p:sp>
          <p:nvSpPr>
            <p:cNvPr id="5"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44"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23" tIns="44210" rIns="88423" bIns="44210">
            <a:spAutoFit/>
          </a:bodyPr>
          <a:lstStyle/>
          <a:p>
            <a:pPr>
              <a:spcBef>
                <a:spcPct val="50000"/>
              </a:spcBef>
              <a:defRPr/>
            </a:pPr>
            <a:fld id="{81E53261-D3BE-429A-8F1D-CF1EB5DDE30C}" type="slidenum">
              <a:rPr lang="en-US" sz="1000" b="1" i="1">
                <a:solidFill>
                  <a:schemeClr val="bg1"/>
                </a:solidFill>
              </a:rPr>
              <a:pPr>
                <a:spcBef>
                  <a:spcPct val="50000"/>
                </a:spcBef>
                <a:defRPr/>
              </a:pPr>
              <a:t>‹#›</a:t>
            </a:fld>
            <a:endParaRPr lang="en-US" sz="1000" b="1" i="1" dirty="0">
              <a:solidFill>
                <a:schemeClr val="bg1"/>
              </a:solidFill>
            </a:endParaRPr>
          </a:p>
        </p:txBody>
      </p:sp>
      <p:sp>
        <p:nvSpPr>
          <p:cNvPr id="554026" name="Rectangle 42"/>
          <p:cNvSpPr>
            <a:spLocks noGrp="1" noChangeArrowheads="1"/>
          </p:cNvSpPr>
          <p:nvPr>
            <p:ph type="ctrTitle" sz="quarter"/>
          </p:nvPr>
        </p:nvSpPr>
        <p:spPr>
          <a:xfrm>
            <a:off x="457507" y="1600816"/>
            <a:ext cx="8228986" cy="1828185"/>
          </a:xfrm>
        </p:spPr>
        <p:txBody>
          <a:bodyPr/>
          <a:lstStyle>
            <a:lvl1pPr>
              <a:defRPr sz="4800"/>
            </a:lvl1pPr>
          </a:lstStyle>
          <a:p>
            <a:r>
              <a:rPr lang="en-US"/>
              <a:t>Click to edit Master title style</a:t>
            </a:r>
          </a:p>
        </p:txBody>
      </p:sp>
      <p:sp>
        <p:nvSpPr>
          <p:cNvPr id="554027" name="Rectangle 43"/>
          <p:cNvSpPr>
            <a:spLocks noGrp="1" noChangeArrowheads="1"/>
          </p:cNvSpPr>
          <p:nvPr>
            <p:ph type="subTitle" sz="quarter" idx="1"/>
          </p:nvPr>
        </p:nvSpPr>
        <p:spPr>
          <a:xfrm>
            <a:off x="1370988" y="3886815"/>
            <a:ext cx="6402028" cy="1751371"/>
          </a:xfrm>
        </p:spPr>
        <p:txBody>
          <a:bodyPr/>
          <a:lstStyle>
            <a:lvl1pPr marL="0" indent="0" algn="ctr">
              <a:buFont typeface="Wingdings" pitchFamily="2" charset="2"/>
              <a:buNone/>
              <a:defRPr sz="3600"/>
            </a:lvl1pPr>
          </a:lstStyle>
          <a:p>
            <a:r>
              <a:rPr lang="en-US"/>
              <a:t>Click to edit Master subtitle style</a:t>
            </a:r>
          </a:p>
        </p:txBody>
      </p:sp>
      <p:sp>
        <p:nvSpPr>
          <p:cNvPr id="45" name="Rectangle 44"/>
          <p:cNvSpPr>
            <a:spLocks noGrp="1" noChangeArrowheads="1"/>
          </p:cNvSpPr>
          <p:nvPr>
            <p:ph type="dt" sz="quarter" idx="10"/>
          </p:nvPr>
        </p:nvSpPr>
        <p:spPr/>
        <p:txBody>
          <a:bodyPr/>
          <a:lstStyle>
            <a:lvl1pPr>
              <a:defRPr/>
            </a:lvl1pPr>
          </a:lstStyle>
          <a:p>
            <a:endParaRPr lang="en-US"/>
          </a:p>
        </p:txBody>
      </p:sp>
      <p:sp>
        <p:nvSpPr>
          <p:cNvPr id="46" name="Rectangle 45"/>
          <p:cNvSpPr>
            <a:spLocks noGrp="1" noChangeArrowheads="1"/>
          </p:cNvSpPr>
          <p:nvPr>
            <p:ph type="ftr" sz="quarter" idx="11"/>
          </p:nvPr>
        </p:nvSpPr>
        <p:spPr/>
        <p:txBody>
          <a:bodyPr/>
          <a:lstStyle>
            <a:lvl1pPr>
              <a:defRPr/>
            </a:lvl1pPr>
          </a:lstStyle>
          <a:p>
            <a:r>
              <a:rPr lang="en-US"/>
              <a:t>Training Topic #79</a:t>
            </a:r>
          </a:p>
        </p:txBody>
      </p:sp>
      <p:sp>
        <p:nvSpPr>
          <p:cNvPr id="47" name="Rectangle 46"/>
          <p:cNvSpPr>
            <a:spLocks noGrp="1" noChangeArrowheads="1"/>
          </p:cNvSpPr>
          <p:nvPr>
            <p:ph type="sldNum" sz="quarter" idx="12"/>
          </p:nvPr>
        </p:nvSpPr>
        <p:spPr/>
        <p:txBody>
          <a:bodyPr/>
          <a:lstStyle>
            <a:lvl1pPr>
              <a:defRPr/>
            </a:lvl1pPr>
          </a:lstStyle>
          <a:p>
            <a:fld id="{39C31BA5-3773-4CF0-9E53-6574C968653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830BE182-CD31-41D7-B356-D60EE2F2EB2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247" y="278071"/>
            <a:ext cx="2057246" cy="58532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508" y="278071"/>
            <a:ext cx="6024355" cy="58532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194E11E0-8AC8-453C-8E44-1BFA44AB5BD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25F7CB6-A7F5-419D-93D7-84495344E7B3}"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C212DC-0375-4C0B-B369-7D16CD1A9AFB}"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84AC2-99E5-4D7E-9B56-256498198676}"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3"/>
            <a:ext cx="9144000" cy="6856464"/>
            <a:chOff x="0" y="0"/>
            <a:chExt cx="5760" cy="4319"/>
          </a:xfrm>
        </p:grpSpPr>
        <p:sp>
          <p:nvSpPr>
            <p:cNvPr id="5"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44"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14" tIns="44206" rIns="88414" bIns="44206">
            <a:spAutoFit/>
          </a:bodyPr>
          <a:lstStyle/>
          <a:p>
            <a:pPr>
              <a:spcBef>
                <a:spcPct val="50000"/>
              </a:spcBef>
              <a:defRPr/>
            </a:pPr>
            <a:fld id="{81E53261-D3BE-429A-8F1D-CF1EB5DDE30C}" type="slidenum">
              <a:rPr lang="en-US" sz="1000" b="1" i="1">
                <a:solidFill>
                  <a:schemeClr val="bg1"/>
                </a:solidFill>
              </a:rPr>
              <a:pPr>
                <a:spcBef>
                  <a:spcPct val="50000"/>
                </a:spcBef>
                <a:defRPr/>
              </a:pPr>
              <a:t>‹#›</a:t>
            </a:fld>
            <a:endParaRPr lang="en-US" sz="1000" b="1" i="1" dirty="0">
              <a:solidFill>
                <a:schemeClr val="bg1"/>
              </a:solidFill>
            </a:endParaRPr>
          </a:p>
        </p:txBody>
      </p:sp>
      <p:sp>
        <p:nvSpPr>
          <p:cNvPr id="554026" name="Rectangle 42"/>
          <p:cNvSpPr>
            <a:spLocks noGrp="1" noChangeArrowheads="1"/>
          </p:cNvSpPr>
          <p:nvPr>
            <p:ph type="ctrTitle" sz="quarter"/>
          </p:nvPr>
        </p:nvSpPr>
        <p:spPr>
          <a:xfrm>
            <a:off x="457507" y="1600817"/>
            <a:ext cx="8228986" cy="1828185"/>
          </a:xfrm>
        </p:spPr>
        <p:txBody>
          <a:bodyPr/>
          <a:lstStyle>
            <a:lvl1pPr>
              <a:defRPr sz="4800"/>
            </a:lvl1pPr>
          </a:lstStyle>
          <a:p>
            <a:r>
              <a:rPr lang="en-US"/>
              <a:t>Click to edit Master title style</a:t>
            </a:r>
          </a:p>
        </p:txBody>
      </p:sp>
      <p:sp>
        <p:nvSpPr>
          <p:cNvPr id="554027" name="Rectangle 43"/>
          <p:cNvSpPr>
            <a:spLocks noGrp="1" noChangeArrowheads="1"/>
          </p:cNvSpPr>
          <p:nvPr>
            <p:ph type="subTitle" sz="quarter" idx="1"/>
          </p:nvPr>
        </p:nvSpPr>
        <p:spPr>
          <a:xfrm>
            <a:off x="1370989" y="3886815"/>
            <a:ext cx="6402028" cy="1751371"/>
          </a:xfrm>
        </p:spPr>
        <p:txBody>
          <a:bodyPr/>
          <a:lstStyle>
            <a:lvl1pPr marL="0" indent="0" algn="ctr">
              <a:buFont typeface="Wingdings" pitchFamily="2" charset="2"/>
              <a:buNone/>
              <a:defRPr sz="3600"/>
            </a:lvl1pPr>
          </a:lstStyle>
          <a:p>
            <a:r>
              <a:rPr lang="en-US"/>
              <a:t>Click to edit Master subtitle style</a:t>
            </a:r>
          </a:p>
        </p:txBody>
      </p:sp>
      <p:sp>
        <p:nvSpPr>
          <p:cNvPr id="45" name="Rectangle 44"/>
          <p:cNvSpPr>
            <a:spLocks noGrp="1" noChangeArrowheads="1"/>
          </p:cNvSpPr>
          <p:nvPr>
            <p:ph type="dt" sz="quarter" idx="10"/>
          </p:nvPr>
        </p:nvSpPr>
        <p:spPr/>
        <p:txBody>
          <a:bodyPr/>
          <a:lstStyle>
            <a:lvl1pPr>
              <a:defRPr/>
            </a:lvl1pPr>
          </a:lstStyle>
          <a:p>
            <a:endParaRPr lang="en-US"/>
          </a:p>
        </p:txBody>
      </p:sp>
      <p:sp>
        <p:nvSpPr>
          <p:cNvPr id="46" name="Rectangle 45"/>
          <p:cNvSpPr>
            <a:spLocks noGrp="1" noChangeArrowheads="1"/>
          </p:cNvSpPr>
          <p:nvPr>
            <p:ph type="ftr" sz="quarter" idx="11"/>
          </p:nvPr>
        </p:nvSpPr>
        <p:spPr/>
        <p:txBody>
          <a:bodyPr/>
          <a:lstStyle>
            <a:lvl1pPr>
              <a:defRPr/>
            </a:lvl1pPr>
          </a:lstStyle>
          <a:p>
            <a:r>
              <a:rPr lang="en-US"/>
              <a:t>Training Topic #79</a:t>
            </a:r>
          </a:p>
        </p:txBody>
      </p:sp>
      <p:sp>
        <p:nvSpPr>
          <p:cNvPr id="47" name="Rectangle 46"/>
          <p:cNvSpPr>
            <a:spLocks noGrp="1" noChangeArrowheads="1"/>
          </p:cNvSpPr>
          <p:nvPr>
            <p:ph type="sldNum" sz="quarter" idx="12"/>
          </p:nvPr>
        </p:nvSpPr>
        <p:spPr/>
        <p:txBody>
          <a:bodyPr/>
          <a:lstStyle>
            <a:lvl1pPr>
              <a:defRPr/>
            </a:lvl1pPr>
          </a:lstStyle>
          <a:p>
            <a:fld id="{39C31BA5-3773-4CF0-9E53-6574C9686530}"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25F7CB6-A7F5-419D-93D7-84495344E7B3}"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574" y="4407620"/>
            <a:ext cx="7773015" cy="1361153"/>
          </a:xfrm>
        </p:spPr>
        <p:txBody>
          <a:bodyPr anchor="t"/>
          <a:lstStyle>
            <a:lvl1pPr algn="l">
              <a:defRPr sz="3900" b="1" cap="all"/>
            </a:lvl1pPr>
          </a:lstStyle>
          <a:p>
            <a:r>
              <a:rPr lang="en-US"/>
              <a:t>Click to edit Master title style</a:t>
            </a:r>
          </a:p>
        </p:txBody>
      </p:sp>
      <p:sp>
        <p:nvSpPr>
          <p:cNvPr id="3" name="Text Placeholder 2"/>
          <p:cNvSpPr>
            <a:spLocks noGrp="1"/>
          </p:cNvSpPr>
          <p:nvPr>
            <p:ph type="body" idx="1"/>
          </p:nvPr>
        </p:nvSpPr>
        <p:spPr>
          <a:xfrm>
            <a:off x="721574" y="2906661"/>
            <a:ext cx="7773015" cy="1500956"/>
          </a:xfrm>
        </p:spPr>
        <p:txBody>
          <a:bodyPr anchor="b"/>
          <a:lstStyle>
            <a:lvl1pPr marL="0" indent="0">
              <a:buNone/>
              <a:defRPr sz="1900"/>
            </a:lvl1pPr>
            <a:lvl2pPr marL="442160" indent="0">
              <a:buNone/>
              <a:defRPr sz="1700"/>
            </a:lvl2pPr>
            <a:lvl3pPr marL="884319" indent="0">
              <a:buNone/>
              <a:defRPr sz="1500"/>
            </a:lvl3pPr>
            <a:lvl4pPr marL="1326478" indent="0">
              <a:buNone/>
              <a:defRPr sz="1400"/>
            </a:lvl4pPr>
            <a:lvl5pPr marL="1768636" indent="0">
              <a:buNone/>
              <a:defRPr sz="1400"/>
            </a:lvl5pPr>
            <a:lvl6pPr marL="2210796" indent="0">
              <a:buNone/>
              <a:defRPr sz="1400"/>
            </a:lvl6pPr>
            <a:lvl7pPr marL="2652957" indent="0">
              <a:buNone/>
              <a:defRPr sz="1400"/>
            </a:lvl7pPr>
            <a:lvl8pPr marL="3095116" indent="0">
              <a:buNone/>
              <a:defRPr sz="1400"/>
            </a:lvl8pPr>
            <a:lvl9pPr marL="3537274"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A256CD0-9251-40A3-A4AD-AA10302BD7F8}"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509"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692"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A0A6B77A-3022-407B-AD85-BF9D225F9EC7}"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507" y="274996"/>
            <a:ext cx="8228986"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507" y="1534757"/>
            <a:ext cx="4039266" cy="640633"/>
          </a:xfrm>
        </p:spPr>
        <p:txBody>
          <a:bodyPr anchor="b"/>
          <a:lstStyle>
            <a:lvl1pPr marL="0" indent="0">
              <a:buNone/>
              <a:defRPr sz="2300" b="1"/>
            </a:lvl1pPr>
            <a:lvl2pPr marL="442160" indent="0">
              <a:buNone/>
              <a:defRPr sz="1900" b="1"/>
            </a:lvl2pPr>
            <a:lvl3pPr marL="884319" indent="0">
              <a:buNone/>
              <a:defRPr sz="1700" b="1"/>
            </a:lvl3pPr>
            <a:lvl4pPr marL="1326478" indent="0">
              <a:buNone/>
              <a:defRPr sz="1500" b="1"/>
            </a:lvl4pPr>
            <a:lvl5pPr marL="1768636" indent="0">
              <a:buNone/>
              <a:defRPr sz="1500" b="1"/>
            </a:lvl5pPr>
            <a:lvl6pPr marL="2210796" indent="0">
              <a:buNone/>
              <a:defRPr sz="1500" b="1"/>
            </a:lvl6pPr>
            <a:lvl7pPr marL="2652957" indent="0">
              <a:buNone/>
              <a:defRPr sz="1500" b="1"/>
            </a:lvl7pPr>
            <a:lvl8pPr marL="3095116" indent="0">
              <a:buNone/>
              <a:defRPr sz="1500" b="1"/>
            </a:lvl8pPr>
            <a:lvl9pPr marL="3537274" indent="0">
              <a:buNone/>
              <a:defRPr sz="1500" b="1"/>
            </a:lvl9pPr>
          </a:lstStyle>
          <a:p>
            <a:pPr lvl="0"/>
            <a:r>
              <a:rPr lang="en-US"/>
              <a:t>Click to edit Master text styles</a:t>
            </a:r>
          </a:p>
        </p:txBody>
      </p:sp>
      <p:sp>
        <p:nvSpPr>
          <p:cNvPr id="4" name="Content Placeholder 3"/>
          <p:cNvSpPr>
            <a:spLocks noGrp="1"/>
          </p:cNvSpPr>
          <p:nvPr>
            <p:ph sz="half" idx="2"/>
          </p:nvPr>
        </p:nvSpPr>
        <p:spPr>
          <a:xfrm>
            <a:off x="457507" y="2175389"/>
            <a:ext cx="4039266"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692" y="1534757"/>
            <a:ext cx="4040801" cy="640633"/>
          </a:xfrm>
        </p:spPr>
        <p:txBody>
          <a:bodyPr anchor="b"/>
          <a:lstStyle>
            <a:lvl1pPr marL="0" indent="0">
              <a:buNone/>
              <a:defRPr sz="2300" b="1"/>
            </a:lvl1pPr>
            <a:lvl2pPr marL="442160" indent="0">
              <a:buNone/>
              <a:defRPr sz="1900" b="1"/>
            </a:lvl2pPr>
            <a:lvl3pPr marL="884319" indent="0">
              <a:buNone/>
              <a:defRPr sz="1700" b="1"/>
            </a:lvl3pPr>
            <a:lvl4pPr marL="1326478" indent="0">
              <a:buNone/>
              <a:defRPr sz="1500" b="1"/>
            </a:lvl4pPr>
            <a:lvl5pPr marL="1768636" indent="0">
              <a:buNone/>
              <a:defRPr sz="1500" b="1"/>
            </a:lvl5pPr>
            <a:lvl6pPr marL="2210796" indent="0">
              <a:buNone/>
              <a:defRPr sz="1500" b="1"/>
            </a:lvl6pPr>
            <a:lvl7pPr marL="2652957" indent="0">
              <a:buNone/>
              <a:defRPr sz="1500" b="1"/>
            </a:lvl7pPr>
            <a:lvl8pPr marL="3095116" indent="0">
              <a:buNone/>
              <a:defRPr sz="1500" b="1"/>
            </a:lvl8pPr>
            <a:lvl9pPr marL="3537274" indent="0">
              <a:buNone/>
              <a:defRPr sz="1500" b="1"/>
            </a:lvl9pPr>
          </a:lstStyle>
          <a:p>
            <a:pPr lvl="0"/>
            <a:r>
              <a:rPr lang="en-US"/>
              <a:t>Click to edit Master text styles</a:t>
            </a:r>
          </a:p>
        </p:txBody>
      </p:sp>
      <p:sp>
        <p:nvSpPr>
          <p:cNvPr id="6" name="Content Placeholder 5"/>
          <p:cNvSpPr>
            <a:spLocks noGrp="1"/>
          </p:cNvSpPr>
          <p:nvPr>
            <p:ph sz="quarter" idx="4"/>
          </p:nvPr>
        </p:nvSpPr>
        <p:spPr>
          <a:xfrm>
            <a:off x="4645692" y="2175389"/>
            <a:ext cx="4040801"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endParaRPr lang="en-US"/>
          </a:p>
        </p:txBody>
      </p:sp>
      <p:sp>
        <p:nvSpPr>
          <p:cNvPr id="8" name="Rectangle 45"/>
          <p:cNvSpPr>
            <a:spLocks noGrp="1" noChangeArrowheads="1"/>
          </p:cNvSpPr>
          <p:nvPr>
            <p:ph type="ftr" sz="quarter" idx="11"/>
          </p:nvPr>
        </p:nvSpPr>
        <p:spPr>
          <a:ln/>
        </p:spPr>
        <p:txBody>
          <a:bodyPr/>
          <a:lstStyle>
            <a:lvl1pPr>
              <a:defRPr/>
            </a:lvl1pPr>
          </a:lstStyle>
          <a:p>
            <a:r>
              <a:rPr lang="en-US"/>
              <a:t>Training Topic #79</a:t>
            </a:r>
          </a:p>
        </p:txBody>
      </p:sp>
      <p:sp>
        <p:nvSpPr>
          <p:cNvPr id="9" name="Rectangle 46"/>
          <p:cNvSpPr>
            <a:spLocks noGrp="1" noChangeArrowheads="1"/>
          </p:cNvSpPr>
          <p:nvPr>
            <p:ph type="sldNum" sz="quarter" idx="12"/>
          </p:nvPr>
        </p:nvSpPr>
        <p:spPr>
          <a:ln/>
        </p:spPr>
        <p:txBody>
          <a:bodyPr/>
          <a:lstStyle>
            <a:lvl1pPr>
              <a:defRPr/>
            </a:lvl1pPr>
          </a:lstStyle>
          <a:p>
            <a:fld id="{BF62E920-1F0B-4EDB-91C9-5BF5BB87B655}"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endParaRPr lang="en-US"/>
          </a:p>
        </p:txBody>
      </p:sp>
      <p:sp>
        <p:nvSpPr>
          <p:cNvPr id="4" name="Rectangle 45"/>
          <p:cNvSpPr>
            <a:spLocks noGrp="1" noChangeArrowheads="1"/>
          </p:cNvSpPr>
          <p:nvPr>
            <p:ph type="ftr" sz="quarter" idx="11"/>
          </p:nvPr>
        </p:nvSpPr>
        <p:spPr>
          <a:ln/>
        </p:spPr>
        <p:txBody>
          <a:bodyPr/>
          <a:lstStyle>
            <a:lvl1pPr>
              <a:defRPr/>
            </a:lvl1pPr>
          </a:lstStyle>
          <a:p>
            <a:r>
              <a:rPr lang="en-US"/>
              <a:t>Training Topic #79</a:t>
            </a:r>
          </a:p>
        </p:txBody>
      </p:sp>
      <p:sp>
        <p:nvSpPr>
          <p:cNvPr id="5" name="Rectangle 46"/>
          <p:cNvSpPr>
            <a:spLocks noGrp="1" noChangeArrowheads="1"/>
          </p:cNvSpPr>
          <p:nvPr>
            <p:ph type="sldNum" sz="quarter" idx="12"/>
          </p:nvPr>
        </p:nvSpPr>
        <p:spPr>
          <a:ln/>
        </p:spPr>
        <p:txBody>
          <a:bodyPr/>
          <a:lstStyle>
            <a:lvl1pPr>
              <a:defRPr/>
            </a:lvl1pPr>
          </a:lstStyle>
          <a:p>
            <a:fld id="{1C378542-F624-4740-9910-108C32B3C7E6}"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endParaRPr lang="en-US"/>
          </a:p>
        </p:txBody>
      </p:sp>
      <p:sp>
        <p:nvSpPr>
          <p:cNvPr id="3" name="Rectangle 45"/>
          <p:cNvSpPr>
            <a:spLocks noGrp="1" noChangeArrowheads="1"/>
          </p:cNvSpPr>
          <p:nvPr>
            <p:ph type="ftr" sz="quarter" idx="11"/>
          </p:nvPr>
        </p:nvSpPr>
        <p:spPr>
          <a:ln/>
        </p:spPr>
        <p:txBody>
          <a:bodyPr/>
          <a:lstStyle>
            <a:lvl1pPr>
              <a:defRPr/>
            </a:lvl1pPr>
          </a:lstStyle>
          <a:p>
            <a:r>
              <a:rPr lang="en-US"/>
              <a:t>Training Topic #79</a:t>
            </a:r>
          </a:p>
        </p:txBody>
      </p:sp>
      <p:sp>
        <p:nvSpPr>
          <p:cNvPr id="4" name="Rectangle 46"/>
          <p:cNvSpPr>
            <a:spLocks noGrp="1" noChangeArrowheads="1"/>
          </p:cNvSpPr>
          <p:nvPr>
            <p:ph type="sldNum" sz="quarter" idx="12"/>
          </p:nvPr>
        </p:nvSpPr>
        <p:spPr>
          <a:ln/>
        </p:spPr>
        <p:txBody>
          <a:bodyPr/>
          <a:lstStyle>
            <a:lvl1pPr>
              <a:defRPr/>
            </a:lvl1pPr>
          </a:lstStyle>
          <a:p>
            <a:fld id="{0D27E29D-CFDA-4F54-A2F3-E774A759EE2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573" y="4407619"/>
            <a:ext cx="7773015" cy="1361153"/>
          </a:xfrm>
        </p:spPr>
        <p:txBody>
          <a:bodyPr anchor="t"/>
          <a:lstStyle>
            <a:lvl1pPr algn="l">
              <a:defRPr sz="3900" b="1" cap="all"/>
            </a:lvl1pPr>
          </a:lstStyle>
          <a:p>
            <a:r>
              <a:rPr lang="en-US"/>
              <a:t>Click to edit Master title style</a:t>
            </a:r>
          </a:p>
        </p:txBody>
      </p:sp>
      <p:sp>
        <p:nvSpPr>
          <p:cNvPr id="3" name="Text Placeholder 2"/>
          <p:cNvSpPr>
            <a:spLocks noGrp="1"/>
          </p:cNvSpPr>
          <p:nvPr>
            <p:ph type="body" idx="1"/>
          </p:nvPr>
        </p:nvSpPr>
        <p:spPr>
          <a:xfrm>
            <a:off x="721573" y="2906661"/>
            <a:ext cx="7773015" cy="1500956"/>
          </a:xfrm>
        </p:spPr>
        <p:txBody>
          <a:bodyPr anchor="b"/>
          <a:lstStyle>
            <a:lvl1pPr marL="0" indent="0">
              <a:buNone/>
              <a:defRPr sz="1900"/>
            </a:lvl1pPr>
            <a:lvl2pPr marL="442205" indent="0">
              <a:buNone/>
              <a:defRPr sz="1700"/>
            </a:lvl2pPr>
            <a:lvl3pPr marL="884409" indent="0">
              <a:buNone/>
              <a:defRPr sz="1500"/>
            </a:lvl3pPr>
            <a:lvl4pPr marL="1326613" indent="0">
              <a:buNone/>
              <a:defRPr sz="1400"/>
            </a:lvl4pPr>
            <a:lvl5pPr marL="1768817" indent="0">
              <a:buNone/>
              <a:defRPr sz="1400"/>
            </a:lvl5pPr>
            <a:lvl6pPr marL="2211022" indent="0">
              <a:buNone/>
              <a:defRPr sz="1400"/>
            </a:lvl6pPr>
            <a:lvl7pPr marL="2653227" indent="0">
              <a:buNone/>
              <a:defRPr sz="1400"/>
            </a:lvl7pPr>
            <a:lvl8pPr marL="3095432" indent="0">
              <a:buNone/>
              <a:defRPr sz="1400"/>
            </a:lvl8pPr>
            <a:lvl9pPr marL="3537635"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A256CD0-9251-40A3-A4AD-AA10302BD7F8}"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509" y="273462"/>
            <a:ext cx="3007572" cy="1161435"/>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620" y="273460"/>
            <a:ext cx="5110875" cy="5853266"/>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509" y="1434897"/>
            <a:ext cx="3007572" cy="4691831"/>
          </a:xfrm>
        </p:spPr>
        <p:txBody>
          <a:bodyPr/>
          <a:lstStyle>
            <a:lvl1pPr marL="0" indent="0">
              <a:buNone/>
              <a:defRPr sz="1400"/>
            </a:lvl1pPr>
            <a:lvl2pPr marL="442160" indent="0">
              <a:buNone/>
              <a:defRPr sz="1200"/>
            </a:lvl2pPr>
            <a:lvl3pPr marL="884319" indent="0">
              <a:buNone/>
              <a:defRPr sz="1000"/>
            </a:lvl3pPr>
            <a:lvl4pPr marL="1326478" indent="0">
              <a:buNone/>
              <a:defRPr sz="900"/>
            </a:lvl4pPr>
            <a:lvl5pPr marL="1768636" indent="0">
              <a:buNone/>
              <a:defRPr sz="900"/>
            </a:lvl5pPr>
            <a:lvl6pPr marL="2210796" indent="0">
              <a:buNone/>
              <a:defRPr sz="900"/>
            </a:lvl6pPr>
            <a:lvl7pPr marL="2652957" indent="0">
              <a:buNone/>
              <a:defRPr sz="900"/>
            </a:lvl7pPr>
            <a:lvl8pPr marL="3095116" indent="0">
              <a:buNone/>
              <a:defRPr sz="900"/>
            </a:lvl8pPr>
            <a:lvl9pPr marL="3537274"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0B7D5662-4CC8-4F39-9090-1FC923D1D4FD}"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650" y="4800910"/>
            <a:ext cx="5487014" cy="566891"/>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1650" y="612983"/>
            <a:ext cx="5487014" cy="4114185"/>
          </a:xfrm>
        </p:spPr>
        <p:txBody>
          <a:bodyPr/>
          <a:lstStyle>
            <a:lvl1pPr marL="0" indent="0">
              <a:buNone/>
              <a:defRPr sz="3100"/>
            </a:lvl1pPr>
            <a:lvl2pPr marL="442160" indent="0">
              <a:buNone/>
              <a:defRPr sz="2700"/>
            </a:lvl2pPr>
            <a:lvl3pPr marL="884319" indent="0">
              <a:buNone/>
              <a:defRPr sz="2300"/>
            </a:lvl3pPr>
            <a:lvl4pPr marL="1326478" indent="0">
              <a:buNone/>
              <a:defRPr sz="1900"/>
            </a:lvl4pPr>
            <a:lvl5pPr marL="1768636" indent="0">
              <a:buNone/>
              <a:defRPr sz="1900"/>
            </a:lvl5pPr>
            <a:lvl6pPr marL="2210796" indent="0">
              <a:buNone/>
              <a:defRPr sz="1900"/>
            </a:lvl6pPr>
            <a:lvl7pPr marL="2652957" indent="0">
              <a:buNone/>
              <a:defRPr sz="1900"/>
            </a:lvl7pPr>
            <a:lvl8pPr marL="3095116" indent="0">
              <a:buNone/>
              <a:defRPr sz="1900"/>
            </a:lvl8pPr>
            <a:lvl9pPr marL="3537274" indent="0">
              <a:buNone/>
              <a:defRPr sz="1900"/>
            </a:lvl9pPr>
          </a:lstStyle>
          <a:p>
            <a:pPr lvl="0"/>
            <a:endParaRPr lang="en-US" noProof="0"/>
          </a:p>
        </p:txBody>
      </p:sp>
      <p:sp>
        <p:nvSpPr>
          <p:cNvPr id="4" name="Text Placeholder 3"/>
          <p:cNvSpPr>
            <a:spLocks noGrp="1"/>
          </p:cNvSpPr>
          <p:nvPr>
            <p:ph type="body" sz="half" idx="2"/>
          </p:nvPr>
        </p:nvSpPr>
        <p:spPr>
          <a:xfrm>
            <a:off x="1791650" y="5367798"/>
            <a:ext cx="5487014" cy="805016"/>
          </a:xfrm>
        </p:spPr>
        <p:txBody>
          <a:bodyPr/>
          <a:lstStyle>
            <a:lvl1pPr marL="0" indent="0">
              <a:buNone/>
              <a:defRPr sz="1400"/>
            </a:lvl1pPr>
            <a:lvl2pPr marL="442160" indent="0">
              <a:buNone/>
              <a:defRPr sz="1200"/>
            </a:lvl2pPr>
            <a:lvl3pPr marL="884319" indent="0">
              <a:buNone/>
              <a:defRPr sz="1000"/>
            </a:lvl3pPr>
            <a:lvl4pPr marL="1326478" indent="0">
              <a:buNone/>
              <a:defRPr sz="900"/>
            </a:lvl4pPr>
            <a:lvl5pPr marL="1768636" indent="0">
              <a:buNone/>
              <a:defRPr sz="900"/>
            </a:lvl5pPr>
            <a:lvl6pPr marL="2210796" indent="0">
              <a:buNone/>
              <a:defRPr sz="900"/>
            </a:lvl6pPr>
            <a:lvl7pPr marL="2652957" indent="0">
              <a:buNone/>
              <a:defRPr sz="900"/>
            </a:lvl7pPr>
            <a:lvl8pPr marL="3095116" indent="0">
              <a:buNone/>
              <a:defRPr sz="900"/>
            </a:lvl8pPr>
            <a:lvl9pPr marL="3537274"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432F4821-2F40-40B5-BD92-7EA15F020055}"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830BE182-CD31-41D7-B356-D60EE2F2EB2E}"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247" y="278072"/>
            <a:ext cx="2057246" cy="58532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509" y="278072"/>
            <a:ext cx="6024355" cy="58532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194E11E0-8AC8-453C-8E44-1BFA44AB5BD6}"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508"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692"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A0A6B77A-3022-407B-AD85-BF9D225F9EC7}"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0E56F9-34CD-4239-8803-66F780EFE425}" type="datetimeFigureOut">
              <a:rPr lang="en-US" smtClean="0"/>
              <a:pPr/>
              <a:t>11/25/2023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5FED03-1C2D-4ABA-9395-A8EA103E937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507" y="274996"/>
            <a:ext cx="8228986"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507" y="1534756"/>
            <a:ext cx="4039266" cy="640633"/>
          </a:xfrm>
        </p:spPr>
        <p:txBody>
          <a:bodyPr anchor="b"/>
          <a:lstStyle>
            <a:lvl1pPr marL="0" indent="0">
              <a:buNone/>
              <a:defRPr sz="2300" b="1"/>
            </a:lvl1pPr>
            <a:lvl2pPr marL="442205" indent="0">
              <a:buNone/>
              <a:defRPr sz="1900" b="1"/>
            </a:lvl2pPr>
            <a:lvl3pPr marL="884409" indent="0">
              <a:buNone/>
              <a:defRPr sz="1700" b="1"/>
            </a:lvl3pPr>
            <a:lvl4pPr marL="1326613" indent="0">
              <a:buNone/>
              <a:defRPr sz="1500" b="1"/>
            </a:lvl4pPr>
            <a:lvl5pPr marL="1768817" indent="0">
              <a:buNone/>
              <a:defRPr sz="1500" b="1"/>
            </a:lvl5pPr>
            <a:lvl6pPr marL="2211022" indent="0">
              <a:buNone/>
              <a:defRPr sz="1500" b="1"/>
            </a:lvl6pPr>
            <a:lvl7pPr marL="2653227" indent="0">
              <a:buNone/>
              <a:defRPr sz="1500" b="1"/>
            </a:lvl7pPr>
            <a:lvl8pPr marL="3095432" indent="0">
              <a:buNone/>
              <a:defRPr sz="1500" b="1"/>
            </a:lvl8pPr>
            <a:lvl9pPr marL="3537635" indent="0">
              <a:buNone/>
              <a:defRPr sz="1500" b="1"/>
            </a:lvl9pPr>
          </a:lstStyle>
          <a:p>
            <a:pPr lvl="0"/>
            <a:r>
              <a:rPr lang="en-US"/>
              <a:t>Click to edit Master text styles</a:t>
            </a:r>
          </a:p>
        </p:txBody>
      </p:sp>
      <p:sp>
        <p:nvSpPr>
          <p:cNvPr id="4" name="Content Placeholder 3"/>
          <p:cNvSpPr>
            <a:spLocks noGrp="1"/>
          </p:cNvSpPr>
          <p:nvPr>
            <p:ph sz="half" idx="2"/>
          </p:nvPr>
        </p:nvSpPr>
        <p:spPr>
          <a:xfrm>
            <a:off x="457507" y="2175388"/>
            <a:ext cx="4039266"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692" y="1534756"/>
            <a:ext cx="4040801" cy="640633"/>
          </a:xfrm>
        </p:spPr>
        <p:txBody>
          <a:bodyPr anchor="b"/>
          <a:lstStyle>
            <a:lvl1pPr marL="0" indent="0">
              <a:buNone/>
              <a:defRPr sz="2300" b="1"/>
            </a:lvl1pPr>
            <a:lvl2pPr marL="442205" indent="0">
              <a:buNone/>
              <a:defRPr sz="1900" b="1"/>
            </a:lvl2pPr>
            <a:lvl3pPr marL="884409" indent="0">
              <a:buNone/>
              <a:defRPr sz="1700" b="1"/>
            </a:lvl3pPr>
            <a:lvl4pPr marL="1326613" indent="0">
              <a:buNone/>
              <a:defRPr sz="1500" b="1"/>
            </a:lvl4pPr>
            <a:lvl5pPr marL="1768817" indent="0">
              <a:buNone/>
              <a:defRPr sz="1500" b="1"/>
            </a:lvl5pPr>
            <a:lvl6pPr marL="2211022" indent="0">
              <a:buNone/>
              <a:defRPr sz="1500" b="1"/>
            </a:lvl6pPr>
            <a:lvl7pPr marL="2653227" indent="0">
              <a:buNone/>
              <a:defRPr sz="1500" b="1"/>
            </a:lvl7pPr>
            <a:lvl8pPr marL="3095432" indent="0">
              <a:buNone/>
              <a:defRPr sz="1500" b="1"/>
            </a:lvl8pPr>
            <a:lvl9pPr marL="353763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4645692" y="2175388"/>
            <a:ext cx="4040801"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endParaRPr lang="en-US"/>
          </a:p>
        </p:txBody>
      </p:sp>
      <p:sp>
        <p:nvSpPr>
          <p:cNvPr id="8" name="Rectangle 45"/>
          <p:cNvSpPr>
            <a:spLocks noGrp="1" noChangeArrowheads="1"/>
          </p:cNvSpPr>
          <p:nvPr>
            <p:ph type="ftr" sz="quarter" idx="11"/>
          </p:nvPr>
        </p:nvSpPr>
        <p:spPr>
          <a:ln/>
        </p:spPr>
        <p:txBody>
          <a:bodyPr/>
          <a:lstStyle>
            <a:lvl1pPr>
              <a:defRPr/>
            </a:lvl1pPr>
          </a:lstStyle>
          <a:p>
            <a:r>
              <a:rPr lang="en-US"/>
              <a:t>Training Topic #79</a:t>
            </a:r>
          </a:p>
        </p:txBody>
      </p:sp>
      <p:sp>
        <p:nvSpPr>
          <p:cNvPr id="9" name="Rectangle 46"/>
          <p:cNvSpPr>
            <a:spLocks noGrp="1" noChangeArrowheads="1"/>
          </p:cNvSpPr>
          <p:nvPr>
            <p:ph type="sldNum" sz="quarter" idx="12"/>
          </p:nvPr>
        </p:nvSpPr>
        <p:spPr>
          <a:ln/>
        </p:spPr>
        <p:txBody>
          <a:bodyPr/>
          <a:lstStyle>
            <a:lvl1pPr>
              <a:defRPr/>
            </a:lvl1pPr>
          </a:lstStyle>
          <a:p>
            <a:fld id="{BF62E920-1F0B-4EDB-91C9-5BF5BB87B65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endParaRPr lang="en-US"/>
          </a:p>
        </p:txBody>
      </p:sp>
      <p:sp>
        <p:nvSpPr>
          <p:cNvPr id="4" name="Rectangle 45"/>
          <p:cNvSpPr>
            <a:spLocks noGrp="1" noChangeArrowheads="1"/>
          </p:cNvSpPr>
          <p:nvPr>
            <p:ph type="ftr" sz="quarter" idx="11"/>
          </p:nvPr>
        </p:nvSpPr>
        <p:spPr>
          <a:ln/>
        </p:spPr>
        <p:txBody>
          <a:bodyPr/>
          <a:lstStyle>
            <a:lvl1pPr>
              <a:defRPr/>
            </a:lvl1pPr>
          </a:lstStyle>
          <a:p>
            <a:r>
              <a:rPr lang="en-US"/>
              <a:t>Training Topic #79</a:t>
            </a:r>
          </a:p>
        </p:txBody>
      </p:sp>
      <p:sp>
        <p:nvSpPr>
          <p:cNvPr id="5" name="Rectangle 46"/>
          <p:cNvSpPr>
            <a:spLocks noGrp="1" noChangeArrowheads="1"/>
          </p:cNvSpPr>
          <p:nvPr>
            <p:ph type="sldNum" sz="quarter" idx="12"/>
          </p:nvPr>
        </p:nvSpPr>
        <p:spPr>
          <a:ln/>
        </p:spPr>
        <p:txBody>
          <a:bodyPr/>
          <a:lstStyle>
            <a:lvl1pPr>
              <a:defRPr/>
            </a:lvl1pPr>
          </a:lstStyle>
          <a:p>
            <a:fld id="{1C378542-F624-4740-9910-108C32B3C7E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endParaRPr lang="en-US"/>
          </a:p>
        </p:txBody>
      </p:sp>
      <p:sp>
        <p:nvSpPr>
          <p:cNvPr id="3" name="Rectangle 45"/>
          <p:cNvSpPr>
            <a:spLocks noGrp="1" noChangeArrowheads="1"/>
          </p:cNvSpPr>
          <p:nvPr>
            <p:ph type="ftr" sz="quarter" idx="11"/>
          </p:nvPr>
        </p:nvSpPr>
        <p:spPr>
          <a:ln/>
        </p:spPr>
        <p:txBody>
          <a:bodyPr/>
          <a:lstStyle>
            <a:lvl1pPr>
              <a:defRPr/>
            </a:lvl1pPr>
          </a:lstStyle>
          <a:p>
            <a:r>
              <a:rPr lang="en-US"/>
              <a:t>Training Topic #79</a:t>
            </a:r>
          </a:p>
        </p:txBody>
      </p:sp>
      <p:sp>
        <p:nvSpPr>
          <p:cNvPr id="4" name="Rectangle 46"/>
          <p:cNvSpPr>
            <a:spLocks noGrp="1" noChangeArrowheads="1"/>
          </p:cNvSpPr>
          <p:nvPr>
            <p:ph type="sldNum" sz="quarter" idx="12"/>
          </p:nvPr>
        </p:nvSpPr>
        <p:spPr>
          <a:ln/>
        </p:spPr>
        <p:txBody>
          <a:bodyPr/>
          <a:lstStyle>
            <a:lvl1pPr>
              <a:defRPr/>
            </a:lvl1pPr>
          </a:lstStyle>
          <a:p>
            <a:fld id="{0D27E29D-CFDA-4F54-A2F3-E774A759EE2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509" y="273461"/>
            <a:ext cx="3007572" cy="1161435"/>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619" y="273460"/>
            <a:ext cx="5110875" cy="5853266"/>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509" y="1434896"/>
            <a:ext cx="3007572" cy="4691831"/>
          </a:xfrm>
        </p:spPr>
        <p:txBody>
          <a:bodyPr/>
          <a:lstStyle>
            <a:lvl1pPr marL="0" indent="0">
              <a:buNone/>
              <a:defRPr sz="1400"/>
            </a:lvl1pPr>
            <a:lvl2pPr marL="442205" indent="0">
              <a:buNone/>
              <a:defRPr sz="1200"/>
            </a:lvl2pPr>
            <a:lvl3pPr marL="884409" indent="0">
              <a:buNone/>
              <a:defRPr sz="1000"/>
            </a:lvl3pPr>
            <a:lvl4pPr marL="1326613" indent="0">
              <a:buNone/>
              <a:defRPr sz="900"/>
            </a:lvl4pPr>
            <a:lvl5pPr marL="1768817" indent="0">
              <a:buNone/>
              <a:defRPr sz="900"/>
            </a:lvl5pPr>
            <a:lvl6pPr marL="2211022" indent="0">
              <a:buNone/>
              <a:defRPr sz="900"/>
            </a:lvl6pPr>
            <a:lvl7pPr marL="2653227" indent="0">
              <a:buNone/>
              <a:defRPr sz="900"/>
            </a:lvl7pPr>
            <a:lvl8pPr marL="3095432" indent="0">
              <a:buNone/>
              <a:defRPr sz="900"/>
            </a:lvl8pPr>
            <a:lvl9pPr marL="3537635"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0B7D5662-4CC8-4F39-9090-1FC923D1D4F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649" y="4800909"/>
            <a:ext cx="5487014" cy="566891"/>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1649" y="612982"/>
            <a:ext cx="5487014" cy="4114185"/>
          </a:xfrm>
        </p:spPr>
        <p:txBody>
          <a:bodyPr/>
          <a:lstStyle>
            <a:lvl1pPr marL="0" indent="0">
              <a:buNone/>
              <a:defRPr sz="3100"/>
            </a:lvl1pPr>
            <a:lvl2pPr marL="442205" indent="0">
              <a:buNone/>
              <a:defRPr sz="2700"/>
            </a:lvl2pPr>
            <a:lvl3pPr marL="884409" indent="0">
              <a:buNone/>
              <a:defRPr sz="2300"/>
            </a:lvl3pPr>
            <a:lvl4pPr marL="1326613" indent="0">
              <a:buNone/>
              <a:defRPr sz="1900"/>
            </a:lvl4pPr>
            <a:lvl5pPr marL="1768817" indent="0">
              <a:buNone/>
              <a:defRPr sz="1900"/>
            </a:lvl5pPr>
            <a:lvl6pPr marL="2211022" indent="0">
              <a:buNone/>
              <a:defRPr sz="1900"/>
            </a:lvl6pPr>
            <a:lvl7pPr marL="2653227" indent="0">
              <a:buNone/>
              <a:defRPr sz="1900"/>
            </a:lvl7pPr>
            <a:lvl8pPr marL="3095432" indent="0">
              <a:buNone/>
              <a:defRPr sz="1900"/>
            </a:lvl8pPr>
            <a:lvl9pPr marL="3537635" indent="0">
              <a:buNone/>
              <a:defRPr sz="1900"/>
            </a:lvl9pPr>
          </a:lstStyle>
          <a:p>
            <a:pPr lvl="0"/>
            <a:endParaRPr lang="en-US" noProof="0"/>
          </a:p>
        </p:txBody>
      </p:sp>
      <p:sp>
        <p:nvSpPr>
          <p:cNvPr id="4" name="Text Placeholder 3"/>
          <p:cNvSpPr>
            <a:spLocks noGrp="1"/>
          </p:cNvSpPr>
          <p:nvPr>
            <p:ph type="body" sz="half" idx="2"/>
          </p:nvPr>
        </p:nvSpPr>
        <p:spPr>
          <a:xfrm>
            <a:off x="1791649" y="5367798"/>
            <a:ext cx="5487014" cy="805016"/>
          </a:xfrm>
        </p:spPr>
        <p:txBody>
          <a:bodyPr/>
          <a:lstStyle>
            <a:lvl1pPr marL="0" indent="0">
              <a:buNone/>
              <a:defRPr sz="1400"/>
            </a:lvl1pPr>
            <a:lvl2pPr marL="442205" indent="0">
              <a:buNone/>
              <a:defRPr sz="1200"/>
            </a:lvl2pPr>
            <a:lvl3pPr marL="884409" indent="0">
              <a:buNone/>
              <a:defRPr sz="1000"/>
            </a:lvl3pPr>
            <a:lvl4pPr marL="1326613" indent="0">
              <a:buNone/>
              <a:defRPr sz="900"/>
            </a:lvl4pPr>
            <a:lvl5pPr marL="1768817" indent="0">
              <a:buNone/>
              <a:defRPr sz="900"/>
            </a:lvl5pPr>
            <a:lvl6pPr marL="2211022" indent="0">
              <a:buNone/>
              <a:defRPr sz="900"/>
            </a:lvl6pPr>
            <a:lvl7pPr marL="2653227" indent="0">
              <a:buNone/>
              <a:defRPr sz="900"/>
            </a:lvl7pPr>
            <a:lvl8pPr marL="3095432" indent="0">
              <a:buNone/>
              <a:defRPr sz="900"/>
            </a:lvl8pPr>
            <a:lvl9pPr marL="3537635"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432F4821-2F40-40B5-BD92-7EA15F02005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
            <a:ext cx="9144000" cy="6856464"/>
            <a:chOff x="0" y="0"/>
            <a:chExt cx="5760" cy="4319"/>
          </a:xfrm>
        </p:grpSpPr>
        <p:sp>
          <p:nvSpPr>
            <p:cNvPr id="552963"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5529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65"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5529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552968"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5529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5529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29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5529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5529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552974"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552975"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76"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5529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5529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5529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5529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552981"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552982"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552983"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552984"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552985"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5529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5529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5529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552989"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5529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552991"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5529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5529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552995"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5529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5529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552998"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5530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30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553002" name="Rectangle 42"/>
          <p:cNvSpPr>
            <a:spLocks noGrp="1" noChangeArrowheads="1"/>
          </p:cNvSpPr>
          <p:nvPr>
            <p:ph type="title"/>
          </p:nvPr>
        </p:nvSpPr>
        <p:spPr bwMode="auto">
          <a:xfrm>
            <a:off x="457507" y="278069"/>
            <a:ext cx="8228986" cy="1143000"/>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bodyPr>
          <a:lstStyle/>
          <a:p>
            <a:pPr lvl="0"/>
            <a:r>
              <a:rPr lang="en-US"/>
              <a:t>Click to edit Master title style</a:t>
            </a:r>
          </a:p>
        </p:txBody>
      </p:sp>
      <p:sp>
        <p:nvSpPr>
          <p:cNvPr id="553003" name="Rectangle 43"/>
          <p:cNvSpPr>
            <a:spLocks noGrp="1" noChangeArrowheads="1"/>
          </p:cNvSpPr>
          <p:nvPr>
            <p:ph type="body" idx="1"/>
          </p:nvPr>
        </p:nvSpPr>
        <p:spPr bwMode="auto">
          <a:xfrm>
            <a:off x="457507" y="1600814"/>
            <a:ext cx="8228986" cy="4530521"/>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3004" name="Rectangle 44"/>
          <p:cNvSpPr>
            <a:spLocks noGrp="1" noChangeArrowheads="1"/>
          </p:cNvSpPr>
          <p:nvPr>
            <p:ph type="dt" sz="half" idx="2"/>
          </p:nvPr>
        </p:nvSpPr>
        <p:spPr bwMode="auto">
          <a:xfrm>
            <a:off x="457508" y="6243484"/>
            <a:ext cx="2134009"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553005" name="Rectangle 45"/>
          <p:cNvSpPr>
            <a:spLocks noGrp="1" noChangeArrowheads="1"/>
          </p:cNvSpPr>
          <p:nvPr>
            <p:ph type="ftr" sz="quarter" idx="3"/>
          </p:nvPr>
        </p:nvSpPr>
        <p:spPr bwMode="auto">
          <a:xfrm>
            <a:off x="3124252" y="6248093"/>
            <a:ext cx="2895498"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r>
              <a:rPr lang="en-US"/>
              <a:t>Training Topic #79</a:t>
            </a:r>
          </a:p>
        </p:txBody>
      </p:sp>
      <p:sp>
        <p:nvSpPr>
          <p:cNvPr id="553006" name="Rectangle 46"/>
          <p:cNvSpPr>
            <a:spLocks noGrp="1" noChangeArrowheads="1"/>
          </p:cNvSpPr>
          <p:nvPr>
            <p:ph type="sldNum" sz="quarter" idx="4"/>
          </p:nvPr>
        </p:nvSpPr>
        <p:spPr bwMode="auto">
          <a:xfrm>
            <a:off x="6552484" y="6243484"/>
            <a:ext cx="2134009"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073E8C2-8F64-4F09-A435-6332CAC922E3}" type="slidenum">
              <a:rPr lang="en-US"/>
              <a:pPr/>
              <a:t>‹#›</a:t>
            </a:fld>
            <a:endParaRPr lang="en-US"/>
          </a:p>
        </p:txBody>
      </p:sp>
      <p:sp>
        <p:nvSpPr>
          <p:cNvPr id="553007"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32" tIns="44215" rIns="88432" bIns="44215">
            <a:spAutoFit/>
          </a:bodyPr>
          <a:lstStyle/>
          <a:p>
            <a:pPr>
              <a:spcBef>
                <a:spcPct val="50000"/>
              </a:spcBef>
              <a:defRPr/>
            </a:pPr>
            <a:fld id="{5B652FC2-3129-4689-AB82-BD6BA0DD842D}" type="slidenum">
              <a:rPr lang="en-US" sz="1000" b="1" i="1">
                <a:solidFill>
                  <a:schemeClr val="bg1"/>
                </a:solidFill>
              </a:rPr>
              <a:pPr>
                <a:spcBef>
                  <a:spcPct val="50000"/>
                </a:spcBef>
                <a:defRPr/>
              </a:pPr>
              <a:t>‹#›</a:t>
            </a:fld>
            <a:endParaRPr lang="en-US" sz="1000" b="1" i="1">
              <a:solidFill>
                <a:schemeClr val="bg1"/>
              </a:solidFill>
            </a:endParaRPr>
          </a:p>
        </p:txBody>
      </p:sp>
    </p:spTree>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437" indent="-342437" algn="l" defTabSz="913676"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3225" indent="-285620" algn="l" defTabSz="913676"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2478" indent="-228803" algn="l" defTabSz="913676"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083" indent="-228803" algn="l" defTabSz="913676"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689" indent="-228803" algn="l" defTabSz="913676"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49993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4218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38443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26687"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884499" rtl="0" eaLnBrk="1" latinLnBrk="0" hangingPunct="1">
        <a:defRPr sz="1700" kern="1200">
          <a:solidFill>
            <a:schemeClr val="tx1"/>
          </a:solidFill>
          <a:latin typeface="+mn-lt"/>
          <a:ea typeface="+mn-ea"/>
          <a:cs typeface="+mn-cs"/>
        </a:defRPr>
      </a:lvl1pPr>
      <a:lvl2pPr marL="442250" algn="l" defTabSz="884499" rtl="0" eaLnBrk="1" latinLnBrk="0" hangingPunct="1">
        <a:defRPr sz="1700" kern="1200">
          <a:solidFill>
            <a:schemeClr val="tx1"/>
          </a:solidFill>
          <a:latin typeface="+mn-lt"/>
          <a:ea typeface="+mn-ea"/>
          <a:cs typeface="+mn-cs"/>
        </a:defRPr>
      </a:lvl2pPr>
      <a:lvl3pPr marL="884499" algn="l" defTabSz="884499" rtl="0" eaLnBrk="1" latinLnBrk="0" hangingPunct="1">
        <a:defRPr sz="1700" kern="1200">
          <a:solidFill>
            <a:schemeClr val="tx1"/>
          </a:solidFill>
          <a:latin typeface="+mn-lt"/>
          <a:ea typeface="+mn-ea"/>
          <a:cs typeface="+mn-cs"/>
        </a:defRPr>
      </a:lvl3pPr>
      <a:lvl4pPr marL="1326749" algn="l" defTabSz="884499" rtl="0" eaLnBrk="1" latinLnBrk="0" hangingPunct="1">
        <a:defRPr sz="1700" kern="1200">
          <a:solidFill>
            <a:schemeClr val="tx1"/>
          </a:solidFill>
          <a:latin typeface="+mn-lt"/>
          <a:ea typeface="+mn-ea"/>
          <a:cs typeface="+mn-cs"/>
        </a:defRPr>
      </a:lvl4pPr>
      <a:lvl5pPr marL="1768998" algn="l" defTabSz="884499" rtl="0" eaLnBrk="1" latinLnBrk="0" hangingPunct="1">
        <a:defRPr sz="1700" kern="1200">
          <a:solidFill>
            <a:schemeClr val="tx1"/>
          </a:solidFill>
          <a:latin typeface="+mn-lt"/>
          <a:ea typeface="+mn-ea"/>
          <a:cs typeface="+mn-cs"/>
        </a:defRPr>
      </a:lvl5pPr>
      <a:lvl6pPr marL="2211248" algn="l" defTabSz="884499" rtl="0" eaLnBrk="1" latinLnBrk="0" hangingPunct="1">
        <a:defRPr sz="1700" kern="1200">
          <a:solidFill>
            <a:schemeClr val="tx1"/>
          </a:solidFill>
          <a:latin typeface="+mn-lt"/>
          <a:ea typeface="+mn-ea"/>
          <a:cs typeface="+mn-cs"/>
        </a:defRPr>
      </a:lvl6pPr>
      <a:lvl7pPr marL="2653497" algn="l" defTabSz="884499" rtl="0" eaLnBrk="1" latinLnBrk="0" hangingPunct="1">
        <a:defRPr sz="1700" kern="1200">
          <a:solidFill>
            <a:schemeClr val="tx1"/>
          </a:solidFill>
          <a:latin typeface="+mn-lt"/>
          <a:ea typeface="+mn-ea"/>
          <a:cs typeface="+mn-cs"/>
        </a:defRPr>
      </a:lvl7pPr>
      <a:lvl8pPr marL="3095747" algn="l" defTabSz="884499" rtl="0" eaLnBrk="1" latinLnBrk="0" hangingPunct="1">
        <a:defRPr sz="1700" kern="1200">
          <a:solidFill>
            <a:schemeClr val="tx1"/>
          </a:solidFill>
          <a:latin typeface="+mn-lt"/>
          <a:ea typeface="+mn-ea"/>
          <a:cs typeface="+mn-cs"/>
        </a:defRPr>
      </a:lvl8pPr>
      <a:lvl9pPr marL="3537996" algn="l" defTabSz="884499"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212DC-0375-4C0B-B369-7D16CD1A9AFB}" type="datetimeFigureOut">
              <a:rPr lang="en-US" smtClean="0"/>
              <a:pPr/>
              <a:t>11/25/2023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84AC2-99E5-4D7E-9B56-2564981986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2"/>
            <a:ext cx="9144000" cy="6856464"/>
            <a:chOff x="0" y="0"/>
            <a:chExt cx="5760" cy="4319"/>
          </a:xfrm>
        </p:grpSpPr>
        <p:sp>
          <p:nvSpPr>
            <p:cNvPr id="552963"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5529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65"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5529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552968"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5529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5529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29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5529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5529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552974"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552975"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76"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5529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5529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5529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5529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552981"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552982"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552983"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552984"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552985"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5529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5529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5529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552989"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5529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552991"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5529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5529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552995"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5529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5529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552998"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5530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30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553002" name="Rectangle 42"/>
          <p:cNvSpPr>
            <a:spLocks noGrp="1" noChangeArrowheads="1"/>
          </p:cNvSpPr>
          <p:nvPr>
            <p:ph type="title"/>
          </p:nvPr>
        </p:nvSpPr>
        <p:spPr bwMode="auto">
          <a:xfrm>
            <a:off x="457507" y="278069"/>
            <a:ext cx="8228986" cy="1143000"/>
          </a:xfrm>
          <a:prstGeom prst="rect">
            <a:avLst/>
          </a:prstGeom>
          <a:noFill/>
          <a:ln w="9525">
            <a:noFill/>
            <a:miter lim="800000"/>
            <a:headEnd/>
            <a:tailEnd/>
          </a:ln>
          <a:effectLst/>
        </p:spPr>
        <p:txBody>
          <a:bodyPr vert="horz" wrap="square" lIns="91421" tIns="45712" rIns="91421" bIns="45712" numCol="1" anchor="ctr" anchorCtr="0" compatLnSpc="1">
            <a:prstTxWarp prst="textNoShape">
              <a:avLst/>
            </a:prstTxWarp>
          </a:bodyPr>
          <a:lstStyle/>
          <a:p>
            <a:pPr lvl="0"/>
            <a:r>
              <a:rPr lang="en-US"/>
              <a:t>Click to edit Master title style</a:t>
            </a:r>
          </a:p>
        </p:txBody>
      </p:sp>
      <p:sp>
        <p:nvSpPr>
          <p:cNvPr id="553003" name="Rectangle 43"/>
          <p:cNvSpPr>
            <a:spLocks noGrp="1" noChangeArrowheads="1"/>
          </p:cNvSpPr>
          <p:nvPr>
            <p:ph type="body" idx="1"/>
          </p:nvPr>
        </p:nvSpPr>
        <p:spPr bwMode="auto">
          <a:xfrm>
            <a:off x="457507" y="1600814"/>
            <a:ext cx="8228986" cy="4530521"/>
          </a:xfrm>
          <a:prstGeom prst="rect">
            <a:avLst/>
          </a:prstGeom>
          <a:noFill/>
          <a:ln w="9525">
            <a:noFill/>
            <a:miter lim="800000"/>
            <a:headEnd/>
            <a:tailEnd/>
          </a:ln>
          <a:effectLst/>
        </p:spPr>
        <p:txBody>
          <a:bodyPr vert="horz" wrap="square" lIns="91421" tIns="45712" rIns="91421"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3004" name="Rectangle 44"/>
          <p:cNvSpPr>
            <a:spLocks noGrp="1" noChangeArrowheads="1"/>
          </p:cNvSpPr>
          <p:nvPr>
            <p:ph type="dt" sz="half" idx="2"/>
          </p:nvPr>
        </p:nvSpPr>
        <p:spPr bwMode="auto">
          <a:xfrm>
            <a:off x="457509" y="6243484"/>
            <a:ext cx="2134009" cy="457815"/>
          </a:xfrm>
          <a:prstGeom prst="rect">
            <a:avLst/>
          </a:prstGeom>
          <a:noFill/>
          <a:ln w="9525">
            <a:noFill/>
            <a:miter lim="800000"/>
            <a:headEnd/>
            <a:tailEnd/>
          </a:ln>
          <a:effectLst/>
        </p:spPr>
        <p:txBody>
          <a:bodyPr vert="horz" wrap="square" lIns="91421" tIns="45712" rIns="91421" bIns="45712"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553005" name="Rectangle 45"/>
          <p:cNvSpPr>
            <a:spLocks noGrp="1" noChangeArrowheads="1"/>
          </p:cNvSpPr>
          <p:nvPr>
            <p:ph type="ftr" sz="quarter" idx="3"/>
          </p:nvPr>
        </p:nvSpPr>
        <p:spPr bwMode="auto">
          <a:xfrm>
            <a:off x="3124253" y="6248093"/>
            <a:ext cx="2895498" cy="457815"/>
          </a:xfrm>
          <a:prstGeom prst="rect">
            <a:avLst/>
          </a:prstGeom>
          <a:noFill/>
          <a:ln w="9525">
            <a:noFill/>
            <a:miter lim="800000"/>
            <a:headEnd/>
            <a:tailEnd/>
          </a:ln>
          <a:effectLst/>
        </p:spPr>
        <p:txBody>
          <a:bodyPr vert="horz" wrap="square" lIns="91421" tIns="45712" rIns="91421" bIns="45712"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r>
              <a:rPr lang="en-US"/>
              <a:t>Training Topic #79</a:t>
            </a:r>
          </a:p>
        </p:txBody>
      </p:sp>
      <p:sp>
        <p:nvSpPr>
          <p:cNvPr id="553006" name="Rectangle 46"/>
          <p:cNvSpPr>
            <a:spLocks noGrp="1" noChangeArrowheads="1"/>
          </p:cNvSpPr>
          <p:nvPr>
            <p:ph type="sldNum" sz="quarter" idx="4"/>
          </p:nvPr>
        </p:nvSpPr>
        <p:spPr bwMode="auto">
          <a:xfrm>
            <a:off x="6552485" y="6243484"/>
            <a:ext cx="2134009" cy="457815"/>
          </a:xfrm>
          <a:prstGeom prst="rect">
            <a:avLst/>
          </a:prstGeom>
          <a:noFill/>
          <a:ln w="9525">
            <a:noFill/>
            <a:miter lim="800000"/>
            <a:headEnd/>
            <a:tailEnd/>
          </a:ln>
          <a:effectLst/>
        </p:spPr>
        <p:txBody>
          <a:bodyPr vert="horz" wrap="square" lIns="91421" tIns="45712" rIns="91421" bIns="45712"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073E8C2-8F64-4F09-A435-6332CAC922E3}" type="slidenum">
              <a:rPr lang="en-US"/>
              <a:pPr/>
              <a:t>‹#›</a:t>
            </a:fld>
            <a:endParaRPr lang="en-US"/>
          </a:p>
        </p:txBody>
      </p:sp>
      <p:sp>
        <p:nvSpPr>
          <p:cNvPr id="553007"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23" tIns="44210" rIns="88423" bIns="44210">
            <a:spAutoFit/>
          </a:bodyPr>
          <a:lstStyle/>
          <a:p>
            <a:pPr>
              <a:spcBef>
                <a:spcPct val="50000"/>
              </a:spcBef>
              <a:defRPr/>
            </a:pPr>
            <a:fld id="{5B652FC2-3129-4689-AB82-BD6BA0DD842D}" type="slidenum">
              <a:rPr lang="en-US" sz="1000" b="1" i="1">
                <a:solidFill>
                  <a:schemeClr val="bg1"/>
                </a:solidFill>
              </a:rPr>
              <a:pPr>
                <a:spcBef>
                  <a:spcPct val="50000"/>
                </a:spcBef>
                <a:defRPr/>
              </a:pPr>
              <a:t>‹#›</a:t>
            </a:fld>
            <a:endParaRPr lang="en-US" sz="1000" b="1" i="1" dirty="0">
              <a:solidFill>
                <a:schemeClr val="bg1"/>
              </a:solidFill>
            </a:endParaRPr>
          </a:p>
        </p:txBody>
      </p:sp>
    </p:spTree>
  </p:cSld>
  <p:clrMap bg1="dk2" tx1="lt1" bg2="dk1" tx2="lt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3583"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583"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583"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583"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583"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05" algn="ctr" defTabSz="913583"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09" algn="ctr" defTabSz="913583"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613" algn="ctr" defTabSz="913583"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817" algn="ctr" defTabSz="913583"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402" indent="-342402" algn="l" defTabSz="913583"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3150" indent="-285590" algn="l" defTabSz="913583"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2362" indent="-228780" algn="l" defTabSz="913583"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599920" indent="-228780" algn="l" defTabSz="913583"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79" indent="-228780" algn="l" defTabSz="913583"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499683" indent="-228780" algn="l" defTabSz="913583"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41888" indent="-228780" algn="l" defTabSz="913583"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384093" indent="-228780" algn="l" defTabSz="913583"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26296" indent="-228780" algn="l" defTabSz="913583"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884409" rtl="0" eaLnBrk="1" latinLnBrk="0" hangingPunct="1">
        <a:defRPr sz="1700" kern="1200">
          <a:solidFill>
            <a:schemeClr val="tx1"/>
          </a:solidFill>
          <a:latin typeface="+mn-lt"/>
          <a:ea typeface="+mn-ea"/>
          <a:cs typeface="+mn-cs"/>
        </a:defRPr>
      </a:lvl1pPr>
      <a:lvl2pPr marL="442205" algn="l" defTabSz="884409" rtl="0" eaLnBrk="1" latinLnBrk="0" hangingPunct="1">
        <a:defRPr sz="1700" kern="1200">
          <a:solidFill>
            <a:schemeClr val="tx1"/>
          </a:solidFill>
          <a:latin typeface="+mn-lt"/>
          <a:ea typeface="+mn-ea"/>
          <a:cs typeface="+mn-cs"/>
        </a:defRPr>
      </a:lvl2pPr>
      <a:lvl3pPr marL="884409" algn="l" defTabSz="884409" rtl="0" eaLnBrk="1" latinLnBrk="0" hangingPunct="1">
        <a:defRPr sz="1700" kern="1200">
          <a:solidFill>
            <a:schemeClr val="tx1"/>
          </a:solidFill>
          <a:latin typeface="+mn-lt"/>
          <a:ea typeface="+mn-ea"/>
          <a:cs typeface="+mn-cs"/>
        </a:defRPr>
      </a:lvl3pPr>
      <a:lvl4pPr marL="1326613" algn="l" defTabSz="884409" rtl="0" eaLnBrk="1" latinLnBrk="0" hangingPunct="1">
        <a:defRPr sz="1700" kern="1200">
          <a:solidFill>
            <a:schemeClr val="tx1"/>
          </a:solidFill>
          <a:latin typeface="+mn-lt"/>
          <a:ea typeface="+mn-ea"/>
          <a:cs typeface="+mn-cs"/>
        </a:defRPr>
      </a:lvl4pPr>
      <a:lvl5pPr marL="1768817" algn="l" defTabSz="884409" rtl="0" eaLnBrk="1" latinLnBrk="0" hangingPunct="1">
        <a:defRPr sz="1700" kern="1200">
          <a:solidFill>
            <a:schemeClr val="tx1"/>
          </a:solidFill>
          <a:latin typeface="+mn-lt"/>
          <a:ea typeface="+mn-ea"/>
          <a:cs typeface="+mn-cs"/>
        </a:defRPr>
      </a:lvl5pPr>
      <a:lvl6pPr marL="2211022" algn="l" defTabSz="884409" rtl="0" eaLnBrk="1" latinLnBrk="0" hangingPunct="1">
        <a:defRPr sz="1700" kern="1200">
          <a:solidFill>
            <a:schemeClr val="tx1"/>
          </a:solidFill>
          <a:latin typeface="+mn-lt"/>
          <a:ea typeface="+mn-ea"/>
          <a:cs typeface="+mn-cs"/>
        </a:defRPr>
      </a:lvl6pPr>
      <a:lvl7pPr marL="2653227" algn="l" defTabSz="884409" rtl="0" eaLnBrk="1" latinLnBrk="0" hangingPunct="1">
        <a:defRPr sz="1700" kern="1200">
          <a:solidFill>
            <a:schemeClr val="tx1"/>
          </a:solidFill>
          <a:latin typeface="+mn-lt"/>
          <a:ea typeface="+mn-ea"/>
          <a:cs typeface="+mn-cs"/>
        </a:defRPr>
      </a:lvl7pPr>
      <a:lvl8pPr marL="3095432" algn="l" defTabSz="884409" rtl="0" eaLnBrk="1" latinLnBrk="0" hangingPunct="1">
        <a:defRPr sz="1700" kern="1200">
          <a:solidFill>
            <a:schemeClr val="tx1"/>
          </a:solidFill>
          <a:latin typeface="+mn-lt"/>
          <a:ea typeface="+mn-ea"/>
          <a:cs typeface="+mn-cs"/>
        </a:defRPr>
      </a:lvl8pPr>
      <a:lvl9pPr marL="3537635" algn="l" defTabSz="884409" rtl="0" eaLnBrk="1" latinLnBrk="0" hangingPunct="1">
        <a:defRPr sz="1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0E56F9-34CD-4239-8803-66F780EFE425}" type="datetimeFigureOut">
              <a:rPr lang="en-US" smtClean="0"/>
              <a:pPr/>
              <a:t>11/25/2023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FED03-1C2D-4ABA-9395-A8EA103E93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133600"/>
            <a:ext cx="8686800" cy="2539157"/>
          </a:xfrm>
          <a:prstGeom prst="rect">
            <a:avLst/>
          </a:prstGeom>
          <a:noFill/>
        </p:spPr>
        <p:txBody>
          <a:bodyPr wrap="square" rtlCol="0">
            <a:spAutoFit/>
          </a:bodyPr>
          <a:lstStyle/>
          <a:p>
            <a:pPr algn="ctr"/>
            <a:r>
              <a:rPr lang="en-US" sz="5300" b="1" dirty="0">
                <a:effectLst>
                  <a:outerShdw blurRad="38100" dist="38100" dir="2700000" algn="tl">
                    <a:srgbClr val="000000">
                      <a:alpha val="43137"/>
                    </a:srgbClr>
                  </a:outerShdw>
                </a:effectLst>
                <a:latin typeface="Times New Roman" pitchFamily="18" charset="0"/>
                <a:cs typeface="Times New Roman" pitchFamily="18" charset="0"/>
              </a:rPr>
              <a:t>Seasoned With Salt</a:t>
            </a:r>
          </a:p>
          <a:p>
            <a:pPr algn="ctr"/>
            <a:endParaRPr lang="en-US" sz="5300" b="1" dirty="0">
              <a:effectLst>
                <a:outerShdw blurRad="38100" dist="38100" dir="2700000" algn="tl">
                  <a:srgbClr val="000000">
                    <a:alpha val="43137"/>
                  </a:srgbClr>
                </a:outerShdw>
              </a:effectLst>
              <a:latin typeface="Times New Roman" pitchFamily="18" charset="0"/>
              <a:cs typeface="Times New Roman" pitchFamily="18" charset="0"/>
            </a:endParaRPr>
          </a:p>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Colossians 4:2-6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endParaRPr lang="en-US" sz="2300" i="1" dirty="0">
              <a:solidFill>
                <a:schemeClr val="bg1"/>
              </a:solidFill>
            </a:endParaRPr>
          </a:p>
        </p:txBody>
      </p:sp>
      <p:sp>
        <p:nvSpPr>
          <p:cNvPr id="347158" name="Rectangle 22"/>
          <p:cNvSpPr>
            <a:spLocks noGrp="1" noChangeArrowheads="1"/>
          </p:cNvSpPr>
          <p:nvPr>
            <p:ph type="body" idx="1"/>
          </p:nvPr>
        </p:nvSpPr>
        <p:spPr>
          <a:xfrm>
            <a:off x="135103" y="1364226"/>
            <a:ext cx="8873793" cy="4425819"/>
          </a:xfrm>
        </p:spPr>
        <p:txBody>
          <a:bodyPr wrap="square">
            <a:spAutoFit/>
          </a:bodyPr>
          <a:lstStyle/>
          <a:p>
            <a:pPr>
              <a:buFont typeface="Arial" pitchFamily="34" charset="0"/>
              <a:buChar char="•"/>
            </a:pPr>
            <a:r>
              <a:rPr lang="en-US" b="1" dirty="0">
                <a:latin typeface="Times New Roman" panose="02020603050405020304" pitchFamily="18" charset="0"/>
                <a:cs typeface="Times New Roman" panose="02020603050405020304" pitchFamily="18" charset="0"/>
              </a:rPr>
              <a:t> Repent of your sins</a:t>
            </a:r>
          </a:p>
          <a:p>
            <a:pPr lvl="1">
              <a:buFont typeface="Arial" pitchFamily="34" charset="0"/>
              <a:buChar char="•"/>
            </a:pPr>
            <a:r>
              <a:rPr lang="en-US" sz="3200" b="1" dirty="0">
                <a:latin typeface="Times New Roman" panose="02020603050405020304" pitchFamily="18" charset="0"/>
                <a:cs typeface="Times New Roman" panose="02020603050405020304" pitchFamily="18" charset="0"/>
              </a:rPr>
              <a:t> Acts 3:19 – “Repent therefore, and turn again, that your sins may be blotted out”</a:t>
            </a:r>
          </a:p>
          <a:p>
            <a:pPr lvl="1">
              <a:buNone/>
            </a:pPr>
            <a:endParaRPr lang="en-US" sz="3200" b="1" dirty="0">
              <a:latin typeface="Times New Roman" panose="02020603050405020304" pitchFamily="18" charset="0"/>
              <a:cs typeface="Times New Roman" panose="02020603050405020304" pitchFamily="18" charset="0"/>
            </a:endParaRPr>
          </a:p>
          <a:p>
            <a:pPr>
              <a:buFont typeface="Arial" pitchFamily="34" charset="0"/>
              <a:buChar char="•"/>
            </a:pPr>
            <a:r>
              <a:rPr lang="en-US" b="1" dirty="0">
                <a:latin typeface="Times New Roman" panose="02020603050405020304" pitchFamily="18" charset="0"/>
                <a:cs typeface="Times New Roman" panose="02020603050405020304" pitchFamily="18" charset="0"/>
              </a:rPr>
              <a:t> Confess that Jesus is the Son of God</a:t>
            </a:r>
          </a:p>
          <a:p>
            <a:pPr lvl="1">
              <a:buFont typeface="Arial" pitchFamily="34" charset="0"/>
              <a:buChar char="•"/>
            </a:pPr>
            <a:r>
              <a:rPr lang="en-US" sz="3200" b="1" dirty="0">
                <a:latin typeface="Times New Roman" panose="02020603050405020304" pitchFamily="18" charset="0"/>
                <a:cs typeface="Times New Roman" panose="02020603050405020304" pitchFamily="18" charset="0"/>
              </a:rPr>
              <a:t> I John 4:15 – “Whoever confesses that Jesus is the Son of God, God abides in him, and he in God.”</a:t>
            </a:r>
          </a:p>
        </p:txBody>
      </p:sp>
      <p:sp>
        <p:nvSpPr>
          <p:cNvPr id="8" name="Rectangle 18">
            <a:extLst>
              <a:ext uri="{FF2B5EF4-FFF2-40B4-BE49-F238E27FC236}">
                <a16:creationId xmlns:a16="http://schemas.microsoft.com/office/drawing/2014/main" id="{A6487E70-E3B5-E172-9807-F0D9020823CE}"/>
              </a:ext>
            </a:extLst>
          </p:cNvPr>
          <p:cNvSpPr>
            <a:spLocks noGrp="1" noChangeArrowheads="1"/>
          </p:cNvSpPr>
          <p:nvPr>
            <p:ph type="title"/>
          </p:nvPr>
        </p:nvSpPr>
        <p:spPr>
          <a:xfrm>
            <a:off x="62948" y="228600"/>
            <a:ext cx="9008897" cy="858735"/>
          </a:xfrm>
        </p:spPr>
        <p:txBody>
          <a:bodyPr wrap="square" lIns="88432" tIns="44215" rIns="88432" bIns="44215">
            <a:spAutoFit/>
          </a:bodyPr>
          <a:lstStyle/>
          <a:p>
            <a:pPr eaLnBrk="1" hangingPunct="1">
              <a:defRPr/>
            </a:pPr>
            <a:r>
              <a:rPr lang="en-US" sz="5000" i="1" dirty="0">
                <a:solidFill>
                  <a:srgbClr val="FFFFFF"/>
                </a:solidFill>
                <a:latin typeface="Times New Roman" panose="02020603050405020304" pitchFamily="18" charset="0"/>
                <a:cs typeface="Times New Roman" panose="02020603050405020304" pitchFamily="18" charset="0"/>
              </a:rPr>
              <a:t>“</a:t>
            </a:r>
            <a:r>
              <a:rPr lang="en-US" sz="5000" b="1" i="1" dirty="0">
                <a:solidFill>
                  <a:srgbClr val="FFFFFF"/>
                </a:solidFill>
                <a:latin typeface="Times New Roman" panose="02020603050405020304" pitchFamily="18" charset="0"/>
                <a:cs typeface="Times New Roman" panose="02020603050405020304" pitchFamily="18" charset="0"/>
              </a:rPr>
              <a:t>What Must I Do To Be Saved?</a:t>
            </a:r>
            <a:r>
              <a:rPr lang="en-US" sz="5000" i="1" dirty="0">
                <a:solidFill>
                  <a:srgbClr val="FFFFFF"/>
                </a:solidFill>
                <a:latin typeface="Times New Roman" panose="02020603050405020304" pitchFamily="18" charset="0"/>
                <a:cs typeface="Times New Roman" panose="02020603050405020304" pitchFamily="18" charset="0"/>
              </a:rPr>
              <a:t>”</a:t>
            </a:r>
            <a:endParaRPr lang="en-US" sz="5000" i="1" dirty="0">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5E8A3D25-9F42-43CB-6C38-BD217479C6D3}"/>
              </a:ext>
            </a:extLst>
          </p:cNvPr>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endParaRPr lang="en-US" sz="2300" i="1" dirty="0">
              <a:solidFill>
                <a:schemeClr val="bg1"/>
              </a:solidFill>
            </a:endParaRPr>
          </a:p>
        </p:txBody>
      </p:sp>
      <p:sp>
        <p:nvSpPr>
          <p:cNvPr id="347158" name="Rectangle 22"/>
          <p:cNvSpPr>
            <a:spLocks noGrp="1" noChangeArrowheads="1"/>
          </p:cNvSpPr>
          <p:nvPr>
            <p:ph type="body" idx="1"/>
          </p:nvPr>
        </p:nvSpPr>
        <p:spPr>
          <a:xfrm>
            <a:off x="135103" y="1364226"/>
            <a:ext cx="8873793" cy="3145468"/>
          </a:xfrm>
        </p:spPr>
        <p:txBody>
          <a:bodyPr wrap="square">
            <a:spAutoFit/>
          </a:bodyPr>
          <a:lstStyle/>
          <a:p>
            <a:pPr>
              <a:buFont typeface="Arial" pitchFamily="34" charset="0"/>
              <a:buChar char="•"/>
            </a:pPr>
            <a:r>
              <a:rPr lang="en-US" b="1" dirty="0">
                <a:latin typeface="Times New Roman" panose="02020603050405020304" pitchFamily="18" charset="0"/>
                <a:cs typeface="Times New Roman" panose="02020603050405020304" pitchFamily="18" charset="0"/>
              </a:rPr>
              <a:t> Be immersed in water</a:t>
            </a:r>
          </a:p>
          <a:p>
            <a:pPr lvl="1">
              <a:buFont typeface="Arial" pitchFamily="34" charset="0"/>
              <a:buChar char="•"/>
            </a:pPr>
            <a:r>
              <a:rPr lang="en-US" sz="3200" b="1" dirty="0">
                <a:latin typeface="Times New Roman" panose="02020603050405020304" pitchFamily="18" charset="0"/>
                <a:cs typeface="Times New Roman" panose="02020603050405020304" pitchFamily="18" charset="0"/>
              </a:rPr>
              <a:t> Acts 2:38 – “And Peter said to them, ‘Repent and be baptized every one of you in the name of Jesus Christ for the forgiveness of your sins, and you will receive the gift of the Holy Spirit.’”</a:t>
            </a:r>
          </a:p>
        </p:txBody>
      </p:sp>
      <p:sp>
        <p:nvSpPr>
          <p:cNvPr id="8" name="Rectangle 18">
            <a:extLst>
              <a:ext uri="{FF2B5EF4-FFF2-40B4-BE49-F238E27FC236}">
                <a16:creationId xmlns:a16="http://schemas.microsoft.com/office/drawing/2014/main" id="{2725C544-0A18-BF63-ED5E-54733C2E75E1}"/>
              </a:ext>
            </a:extLst>
          </p:cNvPr>
          <p:cNvSpPr>
            <a:spLocks noGrp="1" noChangeArrowheads="1"/>
          </p:cNvSpPr>
          <p:nvPr>
            <p:ph type="title"/>
          </p:nvPr>
        </p:nvSpPr>
        <p:spPr>
          <a:xfrm>
            <a:off x="62948" y="228600"/>
            <a:ext cx="9008897" cy="858735"/>
          </a:xfrm>
        </p:spPr>
        <p:txBody>
          <a:bodyPr wrap="square" lIns="88432" tIns="44215" rIns="88432" bIns="44215">
            <a:spAutoFit/>
          </a:bodyPr>
          <a:lstStyle/>
          <a:p>
            <a:pPr eaLnBrk="1" hangingPunct="1">
              <a:defRPr/>
            </a:pPr>
            <a:r>
              <a:rPr lang="en-US" sz="5000" i="1" dirty="0">
                <a:solidFill>
                  <a:srgbClr val="FFFFFF"/>
                </a:solidFill>
                <a:latin typeface="Times New Roman" panose="02020603050405020304" pitchFamily="18" charset="0"/>
                <a:cs typeface="Times New Roman" panose="02020603050405020304" pitchFamily="18" charset="0"/>
              </a:rPr>
              <a:t>“</a:t>
            </a:r>
            <a:r>
              <a:rPr lang="en-US" sz="5000" b="1" i="1" dirty="0">
                <a:solidFill>
                  <a:srgbClr val="FFFFFF"/>
                </a:solidFill>
                <a:latin typeface="Times New Roman" panose="02020603050405020304" pitchFamily="18" charset="0"/>
                <a:cs typeface="Times New Roman" panose="02020603050405020304" pitchFamily="18" charset="0"/>
              </a:rPr>
              <a:t>What Must I Do To Be Saved?</a:t>
            </a:r>
            <a:r>
              <a:rPr lang="en-US" sz="5000" i="1" dirty="0">
                <a:solidFill>
                  <a:srgbClr val="FFFFFF"/>
                </a:solidFill>
                <a:latin typeface="Times New Roman" panose="02020603050405020304" pitchFamily="18" charset="0"/>
                <a:cs typeface="Times New Roman" panose="02020603050405020304" pitchFamily="18" charset="0"/>
              </a:rPr>
              <a:t>”</a:t>
            </a:r>
            <a:endParaRPr lang="en-US" sz="5000" i="1" dirty="0">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1C6F229C-D30F-04F4-0BEC-868903EAC005}"/>
              </a:ext>
            </a:extLst>
          </p:cNvPr>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35103" y="1364226"/>
            <a:ext cx="8873793" cy="5324526"/>
          </a:xfrm>
        </p:spPr>
        <p:txBody>
          <a:bodyPr wrap="square">
            <a:spAutoFit/>
          </a:bodyPr>
          <a:lstStyle/>
          <a:p>
            <a:pPr>
              <a:spcBef>
                <a:spcPts val="0"/>
              </a:spcBef>
              <a:buFont typeface="Arial" pitchFamily="34" charset="0"/>
              <a:buChar char="•"/>
            </a:pPr>
            <a:r>
              <a:rPr lang="en-US" b="1" dirty="0">
                <a:latin typeface="Times New Roman" panose="02020603050405020304" pitchFamily="18" charset="0"/>
                <a:cs typeface="Times New Roman" panose="02020603050405020304" pitchFamily="18" charset="0"/>
              </a:rPr>
              <a:t> </a:t>
            </a:r>
            <a:r>
              <a:rPr lang="en-US" sz="3400" b="1" dirty="0">
                <a:effectLst/>
                <a:latin typeface="Times New Roman" panose="02020603050405020304" pitchFamily="18" charset="0"/>
                <a:cs typeface="Times New Roman" panose="02020603050405020304" pitchFamily="18" charset="0"/>
              </a:rPr>
              <a:t>Remain faithful</a:t>
            </a:r>
          </a:p>
          <a:p>
            <a:pPr lvl="1">
              <a:spcBef>
                <a:spcPts val="0"/>
              </a:spcBef>
              <a:buFont typeface="Arial" pitchFamily="34" charset="0"/>
              <a:buChar char="•"/>
            </a:pPr>
            <a:r>
              <a:rPr lang="en-US" sz="3400" b="1" dirty="0">
                <a:effectLst/>
                <a:latin typeface="Times New Roman" panose="02020603050405020304" pitchFamily="18" charset="0"/>
                <a:cs typeface="Times New Roman" panose="02020603050405020304" pitchFamily="18" charset="0"/>
              </a:rPr>
              <a:t>Hebrews 3:12-14 – “Take care, brothers, lest there be in any of you an evil, unbelieving heart, leading you to fall away from the living God. But exhort one another every day, as long as it is called ‘today,’ that none of you may be hardened by the deceitfulness of sin. For we share in Christ, if indeed we hold our original confidence firm to the end.”</a:t>
            </a:r>
          </a:p>
        </p:txBody>
      </p:sp>
      <p:sp>
        <p:nvSpPr>
          <p:cNvPr id="6" name="Rectangle 18">
            <a:extLst>
              <a:ext uri="{FF2B5EF4-FFF2-40B4-BE49-F238E27FC236}">
                <a16:creationId xmlns:a16="http://schemas.microsoft.com/office/drawing/2014/main" id="{B903F6F4-A970-5FD3-2FDE-5BDF63253FA7}"/>
              </a:ext>
            </a:extLst>
          </p:cNvPr>
          <p:cNvSpPr>
            <a:spLocks noGrp="1" noChangeArrowheads="1"/>
          </p:cNvSpPr>
          <p:nvPr>
            <p:ph type="title"/>
          </p:nvPr>
        </p:nvSpPr>
        <p:spPr>
          <a:xfrm>
            <a:off x="62948" y="228600"/>
            <a:ext cx="9008897" cy="858735"/>
          </a:xfrm>
        </p:spPr>
        <p:txBody>
          <a:bodyPr wrap="square" lIns="88432" tIns="44215" rIns="88432" bIns="44215">
            <a:spAutoFit/>
          </a:bodyPr>
          <a:lstStyle/>
          <a:p>
            <a:pPr eaLnBrk="1" hangingPunct="1">
              <a:defRPr/>
            </a:pPr>
            <a:r>
              <a:rPr lang="en-US" sz="5000" i="1" dirty="0">
                <a:solidFill>
                  <a:srgbClr val="FFFFFF"/>
                </a:solidFill>
                <a:latin typeface="Times New Roman" panose="02020603050405020304" pitchFamily="18" charset="0"/>
                <a:cs typeface="Times New Roman" panose="02020603050405020304" pitchFamily="18" charset="0"/>
              </a:rPr>
              <a:t>“</a:t>
            </a:r>
            <a:r>
              <a:rPr lang="en-US" sz="5000" b="1" i="1" dirty="0">
                <a:solidFill>
                  <a:srgbClr val="FFFFFF"/>
                </a:solidFill>
                <a:latin typeface="Times New Roman" panose="02020603050405020304" pitchFamily="18" charset="0"/>
                <a:cs typeface="Times New Roman" panose="02020603050405020304" pitchFamily="18" charset="0"/>
              </a:rPr>
              <a:t>What Must I Do To Be Saved?</a:t>
            </a:r>
            <a:r>
              <a:rPr lang="en-US" sz="5000" i="1" dirty="0">
                <a:solidFill>
                  <a:srgbClr val="FFFFFF"/>
                </a:solidFill>
                <a:latin typeface="Times New Roman" panose="02020603050405020304" pitchFamily="18" charset="0"/>
                <a:cs typeface="Times New Roman" panose="02020603050405020304" pitchFamily="18" charset="0"/>
              </a:rPr>
              <a:t>”</a:t>
            </a:r>
            <a:endParaRPr lang="en-US" sz="5000" i="1" dirty="0">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993F84B4-93A4-7041-2B18-DFA8B568796E}"/>
              </a:ext>
            </a:extLst>
          </p:cNvPr>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18242733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Seasoned With Salt</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We hear offensive speech all the time from those outside the Lord</a:t>
            </a:r>
          </a:p>
          <a:p>
            <a:pPr lvl="1">
              <a:buFont typeface="Arial" pitchFamily="34" charset="0"/>
              <a:buChar char="•"/>
            </a:pPr>
            <a:r>
              <a:rPr lang="en-US" sz="4000" dirty="0">
                <a:latin typeface="Times New Roman" pitchFamily="18" charset="0"/>
                <a:cs typeface="Times New Roman" pitchFamily="18" charset="0"/>
              </a:rPr>
              <a:t> At work</a:t>
            </a:r>
          </a:p>
          <a:p>
            <a:pPr lvl="1">
              <a:buFont typeface="Arial" pitchFamily="34" charset="0"/>
              <a:buChar char="•"/>
            </a:pPr>
            <a:r>
              <a:rPr lang="en-US" sz="4000" dirty="0">
                <a:latin typeface="Times New Roman" pitchFamily="18" charset="0"/>
                <a:cs typeface="Times New Roman" pitchFamily="18" charset="0"/>
              </a:rPr>
              <a:t> At school</a:t>
            </a:r>
          </a:p>
          <a:p>
            <a:pPr lvl="1">
              <a:buFont typeface="Arial" pitchFamily="34" charset="0"/>
              <a:buChar char="•"/>
            </a:pPr>
            <a:r>
              <a:rPr lang="en-US" sz="4000" i="1" dirty="0">
                <a:latin typeface="Times New Roman" pitchFamily="18" charset="0"/>
                <a:cs typeface="Times New Roman" pitchFamily="18" charset="0"/>
              </a:rPr>
              <a:t> </a:t>
            </a:r>
            <a:r>
              <a:rPr lang="en-US" sz="4000" dirty="0">
                <a:latin typeface="Times New Roman" pitchFamily="18" charset="0"/>
                <a:cs typeface="Times New Roman" pitchFamily="18" charset="0"/>
              </a:rPr>
              <a:t>On the TV</a:t>
            </a:r>
            <a:endParaRPr lang="en-US" sz="4000" i="1" dirty="0">
              <a:latin typeface="Times New Roman" pitchFamily="18" charset="0"/>
              <a:cs typeface="Times New Roman" pitchFamily="18" charset="0"/>
            </a:endParaRPr>
          </a:p>
          <a:p>
            <a:pPr>
              <a:buFont typeface="Arial" pitchFamily="34" charset="0"/>
              <a:buChar char="•"/>
            </a:pPr>
            <a:r>
              <a:rPr lang="en-US" sz="4800" dirty="0">
                <a:latin typeface="Times New Roman" pitchFamily="18" charset="0"/>
                <a:cs typeface="Times New Roman" pitchFamily="18" charset="0"/>
              </a:rPr>
              <a:t> Proverbs 17:4-5 – “An evildoer listens to wicked lips”</a:t>
            </a:r>
            <a:endParaRPr lang="en-US" sz="4800" i="1" dirty="0">
              <a:latin typeface="Times New Roman" pitchFamily="18" charset="0"/>
              <a:cs typeface="Times New Roman" pitchFamily="18" charset="0"/>
            </a:endParaRP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Seasoned With Salt</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When we hear this speech from our brethren, we must be even more concerned</a:t>
            </a:r>
          </a:p>
          <a:p>
            <a:pPr lvl="1">
              <a:buFont typeface="Arial" pitchFamily="34" charset="0"/>
              <a:buChar char="•"/>
            </a:pPr>
            <a:r>
              <a:rPr lang="en-US" sz="4000" dirty="0">
                <a:latin typeface="Times New Roman" pitchFamily="18" charset="0"/>
                <a:cs typeface="Times New Roman" pitchFamily="18" charset="0"/>
              </a:rPr>
              <a:t> Worldly language</a:t>
            </a:r>
          </a:p>
          <a:p>
            <a:pPr lvl="1">
              <a:buFont typeface="Arial" pitchFamily="34" charset="0"/>
              <a:buChar char="•"/>
            </a:pPr>
            <a:r>
              <a:rPr lang="en-US" sz="4000" dirty="0">
                <a:latin typeface="Times New Roman" pitchFamily="18" charset="0"/>
                <a:cs typeface="Times New Roman" pitchFamily="18" charset="0"/>
              </a:rPr>
              <a:t> Crude “jokes”</a:t>
            </a:r>
          </a:p>
          <a:p>
            <a:pPr lvl="1">
              <a:buFont typeface="Arial" pitchFamily="34" charset="0"/>
              <a:buChar char="•"/>
            </a:pPr>
            <a:r>
              <a:rPr lang="en-US" sz="4000" i="1" dirty="0">
                <a:latin typeface="Times New Roman" pitchFamily="18" charset="0"/>
                <a:cs typeface="Times New Roman" pitchFamily="18" charset="0"/>
              </a:rPr>
              <a:t> </a:t>
            </a:r>
            <a:r>
              <a:rPr lang="en-US" sz="4000" dirty="0">
                <a:latin typeface="Times New Roman" pitchFamily="18" charset="0"/>
                <a:cs typeface="Times New Roman" pitchFamily="18" charset="0"/>
              </a:rPr>
              <a:t>Euphemisms</a:t>
            </a:r>
            <a:endParaRPr lang="en-US" sz="4000" i="1" dirty="0">
              <a:latin typeface="Times New Roman" pitchFamily="18" charset="0"/>
              <a:cs typeface="Times New Roman" pitchFamily="18" charset="0"/>
            </a:endParaRPr>
          </a:p>
          <a:p>
            <a:pPr>
              <a:buFont typeface="Arial" pitchFamily="34" charset="0"/>
              <a:buChar char="•"/>
            </a:pPr>
            <a:r>
              <a:rPr lang="en-US" sz="4800" dirty="0">
                <a:latin typeface="Times New Roman" pitchFamily="18" charset="0"/>
                <a:cs typeface="Times New Roman" pitchFamily="18" charset="0"/>
              </a:rPr>
              <a:t> Colossians 4:2-6 – “Let your speech always be gracious”</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360358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Worldly Language</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Are we being influenced by those in our peer group?</a:t>
            </a:r>
            <a:endParaRPr lang="en-US" sz="4000" dirty="0">
              <a:latin typeface="Times New Roman" pitchFamily="18" charset="0"/>
              <a:cs typeface="Times New Roman" pitchFamily="18" charset="0"/>
            </a:endParaRPr>
          </a:p>
          <a:p>
            <a:pPr lvl="1">
              <a:buFont typeface="Arial" pitchFamily="34" charset="0"/>
              <a:buChar char="•"/>
            </a:pPr>
            <a:r>
              <a:rPr lang="en-US" sz="3600" dirty="0">
                <a:latin typeface="Times New Roman" pitchFamily="18" charset="0"/>
                <a:cs typeface="Times New Roman" pitchFamily="18" charset="0"/>
              </a:rPr>
              <a:t> Saw the “F” word come up on a member’s Facebook page.</a:t>
            </a:r>
          </a:p>
          <a:p>
            <a:pPr lvl="1">
              <a:buFont typeface="Arial" pitchFamily="34" charset="0"/>
              <a:buChar char="•"/>
            </a:pPr>
            <a:r>
              <a:rPr lang="en-US" sz="3600" dirty="0">
                <a:latin typeface="Times New Roman" pitchFamily="18" charset="0"/>
                <a:cs typeface="Times New Roman" pitchFamily="18" charset="0"/>
              </a:rPr>
              <a:t> We must be aware of the influence this type of speech can have on us.</a:t>
            </a:r>
          </a:p>
          <a:p>
            <a:pPr lvl="1">
              <a:buFont typeface="Arial" pitchFamily="34" charset="0"/>
              <a:buChar char="•"/>
            </a:pPr>
            <a:r>
              <a:rPr lang="en-US" sz="3600" dirty="0">
                <a:latin typeface="Times New Roman" pitchFamily="18" charset="0"/>
                <a:cs typeface="Times New Roman" pitchFamily="18" charset="0"/>
              </a:rPr>
              <a:t> I Corinthians 15:33 – “Do not be deceived: ‘Bad company ruins good morals.’”</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164424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Crude </a:t>
            </a:r>
            <a:r>
              <a:rPr lang="en-US" sz="5300" i="1" dirty="0">
                <a:effectLst>
                  <a:outerShdw blurRad="38100" dist="38100" dir="2700000" algn="tl">
                    <a:srgbClr val="000000">
                      <a:alpha val="43137"/>
                    </a:srgbClr>
                  </a:outerShdw>
                </a:effectLst>
                <a:latin typeface="Times New Roman" pitchFamily="18" charset="0"/>
                <a:cs typeface="Times New Roman" pitchFamily="18" charset="0"/>
              </a:rPr>
              <a:t>“</a:t>
            </a: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Jokes</a:t>
            </a:r>
            <a:r>
              <a:rPr lang="en-US" sz="5300" i="1" dirty="0">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Some stories are just not worth telling</a:t>
            </a:r>
            <a:endParaRPr lang="en-US" sz="4000" dirty="0">
              <a:latin typeface="Times New Roman" pitchFamily="18" charset="0"/>
              <a:cs typeface="Times New Roman" pitchFamily="18" charset="0"/>
            </a:endParaRPr>
          </a:p>
          <a:p>
            <a:pPr lvl="1">
              <a:buFont typeface="Arial" pitchFamily="34" charset="0"/>
              <a:buChar char="•"/>
            </a:pPr>
            <a:r>
              <a:rPr lang="en-US" sz="3600" dirty="0">
                <a:latin typeface="Times New Roman" pitchFamily="18" charset="0"/>
                <a:cs typeface="Times New Roman" pitchFamily="18" charset="0"/>
              </a:rPr>
              <a:t> Ephesians 4:29-30 – “Let no corrupting talk come out of your mouths, but only such as is good for building up, as fits the occasion, that it may give grace to those who hear.”</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633817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Euphemisms</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From the Greek words </a:t>
            </a:r>
            <a:r>
              <a:rPr lang="en-US" sz="4800" i="1" dirty="0" err="1">
                <a:latin typeface="Times New Roman" pitchFamily="18" charset="0"/>
                <a:cs typeface="Times New Roman" pitchFamily="18" charset="0"/>
              </a:rPr>
              <a:t>eu</a:t>
            </a:r>
            <a:r>
              <a:rPr lang="en-US" sz="4800" i="1" dirty="0">
                <a:latin typeface="Times New Roman" pitchFamily="18" charset="0"/>
                <a:cs typeface="Times New Roman" pitchFamily="18" charset="0"/>
              </a:rPr>
              <a:t> =</a:t>
            </a:r>
            <a:r>
              <a:rPr lang="en-US" sz="4800" dirty="0">
                <a:latin typeface="Times New Roman" pitchFamily="18" charset="0"/>
                <a:cs typeface="Times New Roman" pitchFamily="18" charset="0"/>
              </a:rPr>
              <a:t> “good” and </a:t>
            </a:r>
            <a:r>
              <a:rPr lang="en-US" sz="4800" i="1" dirty="0" err="1">
                <a:latin typeface="Times New Roman" pitchFamily="18" charset="0"/>
                <a:cs typeface="Times New Roman" pitchFamily="18" charset="0"/>
              </a:rPr>
              <a:t>pheme</a:t>
            </a:r>
            <a:r>
              <a:rPr lang="en-US" sz="4800" dirty="0">
                <a:latin typeface="Times New Roman" pitchFamily="18" charset="0"/>
                <a:cs typeface="Times New Roman" pitchFamily="18" charset="0"/>
              </a:rPr>
              <a:t> = “to speak”</a:t>
            </a:r>
          </a:p>
          <a:p>
            <a:pPr>
              <a:buFont typeface="Arial" pitchFamily="34" charset="0"/>
              <a:buChar char="•"/>
            </a:pPr>
            <a:r>
              <a:rPr lang="en-US" sz="4800" dirty="0">
                <a:latin typeface="Times New Roman" pitchFamily="18" charset="0"/>
                <a:cs typeface="Times New Roman" pitchFamily="18" charset="0"/>
              </a:rPr>
              <a:t> Merriam-Webster Dictionary</a:t>
            </a:r>
            <a:endParaRPr lang="en-US" sz="4000" dirty="0">
              <a:latin typeface="Times New Roman" pitchFamily="18" charset="0"/>
              <a:cs typeface="Times New Roman" pitchFamily="18" charset="0"/>
            </a:endParaRPr>
          </a:p>
          <a:p>
            <a:pPr lvl="1">
              <a:buFont typeface="Arial" pitchFamily="34" charset="0"/>
              <a:buChar char="•"/>
            </a:pPr>
            <a:r>
              <a:rPr lang="en-US" sz="3600" dirty="0">
                <a:latin typeface="Times New Roman" pitchFamily="18" charset="0"/>
                <a:cs typeface="Times New Roman" pitchFamily="18" charset="0"/>
              </a:rPr>
              <a:t> “the substitution of an agreeable or inoffensive expression for one that may offend or suggest something unpleasant”</a:t>
            </a:r>
          </a:p>
          <a:p>
            <a:pPr>
              <a:buFont typeface="Arial" pitchFamily="34" charset="0"/>
              <a:buChar char="•"/>
            </a:pPr>
            <a:r>
              <a:rPr lang="en-US" sz="4800" dirty="0">
                <a:latin typeface="Times New Roman" pitchFamily="18" charset="0"/>
                <a:cs typeface="Times New Roman" pitchFamily="18" charset="0"/>
              </a:rPr>
              <a:t> Are we substituting “agreeable” words for offensive ones?</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2312969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Seasoned With Salt</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We are to be a people set aside from the world</a:t>
            </a:r>
            <a:endParaRPr lang="en-US" sz="4000" dirty="0">
              <a:latin typeface="Times New Roman" pitchFamily="18" charset="0"/>
              <a:cs typeface="Times New Roman" pitchFamily="18" charset="0"/>
            </a:endParaRPr>
          </a:p>
          <a:p>
            <a:pPr lvl="1">
              <a:buFont typeface="Arial" pitchFamily="34" charset="0"/>
              <a:buChar char="•"/>
            </a:pPr>
            <a:r>
              <a:rPr lang="en-US" sz="4000" dirty="0">
                <a:latin typeface="Times New Roman" pitchFamily="18" charset="0"/>
                <a:cs typeface="Times New Roman" pitchFamily="18" charset="0"/>
              </a:rPr>
              <a:t> John 15:18-19 – “you are not of the world”</a:t>
            </a:r>
          </a:p>
          <a:p>
            <a:pPr lvl="1">
              <a:buFont typeface="Arial" pitchFamily="34" charset="0"/>
              <a:buChar char="•"/>
            </a:pPr>
            <a:r>
              <a:rPr lang="en-US" sz="4000" dirty="0">
                <a:latin typeface="Times New Roman" pitchFamily="18" charset="0"/>
                <a:cs typeface="Times New Roman" pitchFamily="18" charset="0"/>
              </a:rPr>
              <a:t> I Peter 2:9 – “But you are a chosen race, a royal priesthood, a holy nation, a people for his own possession”</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220446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907941"/>
          </a:xfrm>
          <a:prstGeom prst="rect">
            <a:avLst/>
          </a:prstGeom>
          <a:noFill/>
        </p:spPr>
        <p:txBody>
          <a:bodyPr wrap="square" rtlCol="0">
            <a:spAutoFit/>
          </a:bodyPr>
          <a:lstStyle/>
          <a:p>
            <a:pPr algn="ctr"/>
            <a:r>
              <a:rPr lang="en-US" sz="5300" b="1" i="1" dirty="0">
                <a:effectLst>
                  <a:outerShdw blurRad="38100" dist="38100" dir="2700000" algn="tl">
                    <a:srgbClr val="000000">
                      <a:alpha val="43137"/>
                    </a:srgbClr>
                  </a:outerShdw>
                </a:effectLst>
                <a:latin typeface="Times New Roman" pitchFamily="18" charset="0"/>
                <a:cs typeface="Times New Roman" pitchFamily="18" charset="0"/>
              </a:rPr>
              <a:t>Seasoned With Salt</a:t>
            </a:r>
          </a:p>
        </p:txBody>
      </p:sp>
      <p:sp>
        <p:nvSpPr>
          <p:cNvPr id="3" name="TextBox 2"/>
          <p:cNvSpPr txBox="1"/>
          <p:nvPr/>
        </p:nvSpPr>
        <p:spPr>
          <a:xfrm>
            <a:off x="304800" y="1143000"/>
            <a:ext cx="8534400" cy="5562600"/>
          </a:xfrm>
          <a:prstGeom prst="rect">
            <a:avLst/>
          </a:prstGeom>
          <a:noFill/>
        </p:spPr>
        <p:txBody>
          <a:bodyPr wrap="square" rtlCol="0">
            <a:noAutofit/>
          </a:bodyPr>
          <a:lstStyle/>
          <a:p>
            <a:pPr>
              <a:buFont typeface="Arial" pitchFamily="34" charset="0"/>
              <a:buChar char="•"/>
            </a:pPr>
            <a:r>
              <a:rPr lang="en-US" sz="4800" dirty="0">
                <a:latin typeface="Times New Roman" pitchFamily="18" charset="0"/>
                <a:cs typeface="Times New Roman" pitchFamily="18" charset="0"/>
              </a:rPr>
              <a:t> We are to be a people set aside from the world</a:t>
            </a:r>
            <a:endParaRPr lang="en-US" sz="4000" dirty="0">
              <a:latin typeface="Times New Roman" pitchFamily="18" charset="0"/>
              <a:cs typeface="Times New Roman" pitchFamily="18" charset="0"/>
            </a:endParaRPr>
          </a:p>
          <a:p>
            <a:pPr lvl="1">
              <a:buFont typeface="Arial" pitchFamily="34" charset="0"/>
              <a:buChar char="•"/>
            </a:pPr>
            <a:r>
              <a:rPr lang="en-US" sz="4000" dirty="0">
                <a:latin typeface="Times New Roman" pitchFamily="18" charset="0"/>
                <a:cs typeface="Times New Roman" pitchFamily="18" charset="0"/>
              </a:rPr>
              <a:t> I Peter 1:13-19 – “You shall be holy, for I am holy”</a:t>
            </a:r>
          </a:p>
        </p:txBody>
      </p:sp>
      <p:cxnSp>
        <p:nvCxnSpPr>
          <p:cNvPr id="6" name="Straight Connector 5"/>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extLst>
      <p:ext uri="{BB962C8B-B14F-4D97-AF65-F5344CB8AC3E}">
        <p14:creationId xmlns:p14="http://schemas.microsoft.com/office/powerpoint/2010/main" val="4002926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endParaRPr lang="en-US" sz="2300" i="1" dirty="0">
              <a:solidFill>
                <a:schemeClr val="bg1"/>
              </a:solidFill>
            </a:endParaRPr>
          </a:p>
        </p:txBody>
      </p:sp>
      <p:sp>
        <p:nvSpPr>
          <p:cNvPr id="347154" name="Rectangle 18"/>
          <p:cNvSpPr>
            <a:spLocks noGrp="1" noChangeArrowheads="1"/>
          </p:cNvSpPr>
          <p:nvPr>
            <p:ph type="title"/>
          </p:nvPr>
        </p:nvSpPr>
        <p:spPr>
          <a:xfrm>
            <a:off x="62948" y="228600"/>
            <a:ext cx="9008897" cy="858735"/>
          </a:xfrm>
        </p:spPr>
        <p:txBody>
          <a:bodyPr wrap="square" lIns="88432" tIns="44215" rIns="88432" bIns="44215">
            <a:spAutoFit/>
          </a:bodyPr>
          <a:lstStyle/>
          <a:p>
            <a:pPr eaLnBrk="1" hangingPunct="1">
              <a:defRPr/>
            </a:pPr>
            <a:r>
              <a:rPr lang="en-US" sz="5000" i="1" dirty="0">
                <a:solidFill>
                  <a:srgbClr val="FFFFFF"/>
                </a:solidFill>
                <a:latin typeface="Times New Roman" panose="02020603050405020304" pitchFamily="18" charset="0"/>
                <a:cs typeface="Times New Roman" panose="02020603050405020304" pitchFamily="18" charset="0"/>
              </a:rPr>
              <a:t>“</a:t>
            </a:r>
            <a:r>
              <a:rPr lang="en-US" sz="5000" b="1" i="1" dirty="0">
                <a:solidFill>
                  <a:srgbClr val="FFFFFF"/>
                </a:solidFill>
                <a:latin typeface="Times New Roman" panose="02020603050405020304" pitchFamily="18" charset="0"/>
                <a:cs typeface="Times New Roman" panose="02020603050405020304" pitchFamily="18" charset="0"/>
              </a:rPr>
              <a:t>What Must I Do To Be Saved?</a:t>
            </a:r>
            <a:r>
              <a:rPr lang="en-US" sz="5000" i="1" dirty="0">
                <a:solidFill>
                  <a:srgbClr val="FFFFFF"/>
                </a:solidFill>
                <a:latin typeface="Times New Roman" panose="02020603050405020304" pitchFamily="18" charset="0"/>
                <a:cs typeface="Times New Roman" panose="02020603050405020304" pitchFamily="18" charset="0"/>
              </a:rPr>
              <a:t>”</a:t>
            </a:r>
            <a:endParaRPr lang="en-US" sz="5000" i="1" dirty="0">
              <a:latin typeface="Times New Roman" panose="02020603050405020304" pitchFamily="18" charset="0"/>
              <a:cs typeface="Times New Roman" panose="02020603050405020304" pitchFamily="18" charset="0"/>
            </a:endParaRPr>
          </a:p>
        </p:txBody>
      </p:sp>
      <p:sp>
        <p:nvSpPr>
          <p:cNvPr id="347158" name="Rectangle 22"/>
          <p:cNvSpPr>
            <a:spLocks noGrp="1" noChangeArrowheads="1"/>
          </p:cNvSpPr>
          <p:nvPr>
            <p:ph type="body" idx="1"/>
          </p:nvPr>
        </p:nvSpPr>
        <p:spPr>
          <a:xfrm>
            <a:off x="135103" y="1364226"/>
            <a:ext cx="8873793" cy="4819773"/>
          </a:xfrm>
        </p:spPr>
        <p:txBody>
          <a:bodyPr wrap="square">
            <a:spAutoFit/>
          </a:bodyPr>
          <a:lstStyle/>
          <a:p>
            <a:pPr>
              <a:buFont typeface="Arial" pitchFamily="34" charset="0"/>
              <a:buChar char="•"/>
            </a:pPr>
            <a:r>
              <a:rPr lang="en-US" b="1" dirty="0">
                <a:latin typeface="Times New Roman" panose="02020603050405020304" pitchFamily="18" charset="0"/>
                <a:cs typeface="Times New Roman" panose="02020603050405020304" pitchFamily="18" charset="0"/>
              </a:rPr>
              <a:t> Hear the Word of God</a:t>
            </a:r>
          </a:p>
          <a:p>
            <a:pPr lvl="1">
              <a:buFont typeface="Arial" pitchFamily="34" charset="0"/>
              <a:buChar char="•"/>
            </a:pPr>
            <a:r>
              <a:rPr lang="en-US" sz="3200" b="1" dirty="0">
                <a:latin typeface="Times New Roman" panose="02020603050405020304" pitchFamily="18" charset="0"/>
                <a:cs typeface="Times New Roman" panose="02020603050405020304" pitchFamily="18" charset="0"/>
              </a:rPr>
              <a:t> Romans 10:8 – “But what does it say? ‘The word is near you, in your mouth and in your heart’ (that is, the word of faith that we proclaim)”</a:t>
            </a:r>
          </a:p>
          <a:p>
            <a:pPr>
              <a:buFont typeface="Arial" pitchFamily="34" charset="0"/>
              <a:buChar char="•"/>
            </a:pPr>
            <a:r>
              <a:rPr lang="en-US" b="1" dirty="0">
                <a:latin typeface="Times New Roman" panose="02020603050405020304" pitchFamily="18" charset="0"/>
                <a:cs typeface="Times New Roman" panose="02020603050405020304" pitchFamily="18" charset="0"/>
              </a:rPr>
              <a:t> Believe that Jesus is the Savior</a:t>
            </a:r>
          </a:p>
          <a:p>
            <a:pPr lvl="1">
              <a:buFont typeface="Arial" pitchFamily="34" charset="0"/>
              <a:buChar char="•"/>
            </a:pPr>
            <a:r>
              <a:rPr lang="en-US" sz="3200" b="1" dirty="0">
                <a:latin typeface="Times New Roman" panose="02020603050405020304" pitchFamily="18" charset="0"/>
                <a:cs typeface="Times New Roman" panose="02020603050405020304" pitchFamily="18" charset="0"/>
              </a:rPr>
              <a:t> Romans 10:11 – “For the Scripture says, ‘Everyone who believes in him will not be put to shame.’”</a:t>
            </a:r>
          </a:p>
        </p:txBody>
      </p:sp>
      <p:cxnSp>
        <p:nvCxnSpPr>
          <p:cNvPr id="2" name="Straight Connector 1">
            <a:extLst>
              <a:ext uri="{FF2B5EF4-FFF2-40B4-BE49-F238E27FC236}">
                <a16:creationId xmlns:a16="http://schemas.microsoft.com/office/drawing/2014/main" id="{6E4C12F4-8A31-45F4-36F0-A092E7C9C02A}"/>
              </a:ext>
            </a:extLst>
          </p:cNvPr>
          <p:cNvCxnSpPr/>
          <p:nvPr/>
        </p:nvCxnSpPr>
        <p:spPr bwMode="auto">
          <a:xfrm>
            <a:off x="381000" y="1143000"/>
            <a:ext cx="8305800" cy="0"/>
          </a:xfrm>
          <a:prstGeom prst="line">
            <a:avLst/>
          </a:prstGeom>
          <a:solidFill>
            <a:schemeClr val="accent1"/>
          </a:solidFill>
          <a:ln w="25400" cap="flat" cmpd="sng" algn="ctr">
            <a:solidFill>
              <a:srgbClr val="FFFF00"/>
            </a:solidFill>
            <a:prstDash val="solid"/>
            <a:round/>
            <a:headEnd type="none" w="med" len="med"/>
            <a:tailEnd type="non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theme/theme1.xml><?xml version="1.0" encoding="utf-8"?>
<a:theme xmlns:a="http://schemas.openxmlformats.org/drawingml/2006/main" name="1_Beam">
  <a:themeElements>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1_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1_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1_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1_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1_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1_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1_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1_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Beam">
  <a:themeElements>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1_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1_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1_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1_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1_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1_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1_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1_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1179</TotalTime>
  <Words>1259</Words>
  <Application>Microsoft Office PowerPoint</Application>
  <PresentationFormat>On-screen Show (4:3)</PresentationFormat>
  <Paragraphs>81</Paragraphs>
  <Slides>12</Slides>
  <Notes>7</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Arial</vt:lpstr>
      <vt:lpstr>Calibri</vt:lpstr>
      <vt:lpstr>Times New Roman</vt:lpstr>
      <vt:lpstr>Wingdings</vt:lpstr>
      <vt:lpstr>1_Beam</vt:lpstr>
      <vt:lpstr>1_Custom Design</vt:lpstr>
      <vt:lpstr>2_Beam</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Must I Do To Be Saved?”</vt:lpstr>
      <vt:lpstr>“What Must I Do To Be Saved?”</vt:lpstr>
      <vt:lpstr>“What Must I Do To Be Saved?”</vt:lpstr>
      <vt:lpstr>“What Must I Do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D. Lidh</dc:creator>
  <cp:lastModifiedBy>Richard Lidh</cp:lastModifiedBy>
  <cp:revision>76</cp:revision>
  <cp:lastPrinted>2023-11-26T05:18:16Z</cp:lastPrinted>
  <dcterms:created xsi:type="dcterms:W3CDTF">2010-04-03T05:38:03Z</dcterms:created>
  <dcterms:modified xsi:type="dcterms:W3CDTF">2023-11-26T05:18:36Z</dcterms:modified>
</cp:coreProperties>
</file>